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2" r:id="rId5"/>
    <p:sldId id="259" r:id="rId6"/>
    <p:sldId id="263" r:id="rId7"/>
    <p:sldId id="261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29BC2F-4ED3-4207-8D11-DA2A722124BA}" type="datetimeFigureOut">
              <a:rPr lang="th-TH" smtClean="0"/>
              <a:t>20/12/61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EB6C69D-E759-4C0B-AD4C-E3F956FAA1CE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5"/>
          <a:stretch/>
        </p:blipFill>
        <p:spPr bwMode="auto">
          <a:xfrm>
            <a:off x="2750992" y="3284984"/>
            <a:ext cx="625347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40664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th-T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H SarabunPSK"/>
              </a:rPr>
              <a:t>บทที่ ๑  </a:t>
            </a:r>
            <a:r>
              <a:rPr lang="th-T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Angsana New"/>
              </a:rPr>
              <a:t/>
            </a:r>
            <a:br>
              <a:rPr lang="th-T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Angsana New"/>
              </a:rPr>
            </a:br>
            <a:r>
              <a:rPr lang="th-TH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H SarabunPSK"/>
              </a:rPr>
              <a:t>ข้อมูล</a:t>
            </a:r>
            <a:r>
              <a:rPr lang="th-T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H SarabunPSK"/>
              </a:rPr>
              <a:t>สถานศึกษา</a:t>
            </a:r>
            <a:endParaRPr lang="th-TH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24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2808312" cy="827496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2800" dirty="0">
                <a:solidFill>
                  <a:srgbClr val="002060"/>
                </a:solidFill>
              </a:rPr>
              <a:t>๒.๑. ข้อมูลทั่วไป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1435608" y="1412776"/>
            <a:ext cx="7096832" cy="48356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2296" indent="0">
              <a:buNone/>
            </a:pPr>
            <a:r>
              <a:rPr lang="th-TH" b="1" dirty="0">
                <a:ln>
                  <a:solidFill>
                    <a:srgbClr val="0070C0"/>
                  </a:solidFill>
                </a:ln>
              </a:rPr>
              <a:t>ข้อมูล</a:t>
            </a:r>
            <a:r>
              <a:rPr lang="th-TH" b="1" dirty="0" smtClean="0">
                <a:ln>
                  <a:solidFill>
                    <a:srgbClr val="0070C0"/>
                  </a:solidFill>
                </a:ln>
              </a:rPr>
              <a:t>สถานศึกษา</a:t>
            </a:r>
          </a:p>
          <a:p>
            <a:pPr marL="82296" indent="0">
              <a:buNone/>
            </a:pPr>
            <a:endParaRPr lang="en-US" dirty="0">
              <a:ln>
                <a:solidFill>
                  <a:srgbClr val="0070C0"/>
                </a:solidFill>
              </a:ln>
            </a:endParaRPr>
          </a:p>
          <a:p>
            <a:pPr marL="82296" indent="0">
              <a:buNone/>
            </a:pPr>
            <a:endParaRPr lang="en-US" sz="2000" dirty="0"/>
          </a:p>
        </p:txBody>
      </p:sp>
      <p:pic>
        <p:nvPicPr>
          <p:cNvPr id="7" name="รูปภาพ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940" y="2240868"/>
            <a:ext cx="3816425" cy="2592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5418137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à¸à¸¥à¸à¸²à¸£à¸à¹à¸à¸«à¸²à¸£à¸¹à¸à¸ à¸²à¸à¸ªà¸³à¸«à¸£à¸±à¸ à¸ à¸²à¸à¹à¸£à¸à¹à¸£à¸µà¸¢à¸à¸à¸­à¸à¸à¸±à¸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7282"/>
            <a:ext cx="3137271" cy="222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42800" y="764704"/>
            <a:ext cx="2785183" cy="72008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2800" dirty="0">
                <a:solidFill>
                  <a:srgbClr val="002060"/>
                </a:solidFill>
              </a:rPr>
              <a:t>๒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r>
              <a:rPr lang="th-TH" sz="2800" dirty="0">
                <a:solidFill>
                  <a:srgbClr val="002060"/>
                </a:solidFill>
              </a:rPr>
              <a:t>๒ ข้อมูล</a:t>
            </a:r>
            <a:r>
              <a:rPr lang="th-TH" sz="2800" dirty="0" smtClean="0">
                <a:solidFill>
                  <a:srgbClr val="002060"/>
                </a:solidFill>
              </a:rPr>
              <a:t>ผู้บริหาร</a:t>
            </a:r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  <a:ln>
            <a:solidFill>
              <a:srgbClr val="0070C0"/>
            </a:solidFill>
          </a:ln>
        </p:spPr>
        <p:txBody>
          <a:bodyPr/>
          <a:lstStyle/>
          <a:p>
            <a:pPr marL="82296" indent="0">
              <a:buNone/>
            </a:pPr>
            <a:endParaRPr lang="th-TH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952328" cy="44423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501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850208" cy="512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331640" y="476672"/>
            <a:ext cx="6696744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</a:rPr>
              <a:t>๒.๓ ข้อมูลนักเรียน (ณ วันที่  ๑๐ </a:t>
            </a:r>
            <a:r>
              <a:rPr lang="th-TH" dirty="0" err="1" smtClean="0">
                <a:solidFill>
                  <a:srgbClr val="0070C0"/>
                </a:solidFill>
              </a:rPr>
              <a:t>พ.ย</a:t>
            </a:r>
            <a:r>
              <a:rPr lang="th-TH" dirty="0" smtClean="0">
                <a:solidFill>
                  <a:srgbClr val="0070C0"/>
                </a:solidFill>
              </a:rPr>
              <a:t> ๒๕๖๐ ปีการศึกษา ๒๕๖๐)</a:t>
            </a:r>
            <a:endParaRPr lang="th-T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47096"/>
            <a:ext cx="2090808" cy="27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52" y="1429936"/>
            <a:ext cx="2110692" cy="158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74" y="3150452"/>
            <a:ext cx="2075723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331640" y="4922409"/>
            <a:ext cx="345639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b="1" dirty="0" smtClean="0"/>
              <a:t>๒.๕ ข้อมูลสภาพชุมชนโดยรวม</a:t>
            </a:r>
            <a:endParaRPr lang="th-TH" b="1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331640" y="476672"/>
            <a:ext cx="2664296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92000"/>
                  <a:satMod val="170000"/>
                </a:schemeClr>
              </a:gs>
              <a:gs pos="15000">
                <a:schemeClr val="accent4">
                  <a:tint val="92000"/>
                  <a:shade val="99000"/>
                  <a:satMod val="170000"/>
                </a:schemeClr>
              </a:gs>
              <a:gs pos="62000">
                <a:schemeClr val="accent4">
                  <a:tint val="96000"/>
                  <a:shade val="80000"/>
                  <a:satMod val="170000"/>
                </a:schemeClr>
              </a:gs>
              <a:gs pos="97000">
                <a:schemeClr val="accent4">
                  <a:tint val="98000"/>
                  <a:shade val="63000"/>
                  <a:satMod val="170000"/>
                </a:schemeClr>
              </a:gs>
              <a:gs pos="100000">
                <a:schemeClr val="accent4">
                  <a:shade val="62000"/>
                  <a:satMod val="1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/>
              <a:t>๒.๔ ข้อมูลอาคารสถานที่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04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1732820" y="1196752"/>
            <a:ext cx="5874786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2800" dirty="0"/>
              <a:t>๓.๑ แนวทางการป้องกันและแก้ไขปัญหา</a:t>
            </a:r>
            <a:r>
              <a:rPr lang="th-TH" sz="2800" dirty="0" err="1"/>
              <a:t>ยาเสพติด</a:t>
            </a:r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ข้อมูล</a:t>
            </a:r>
            <a:r>
              <a:rPr lang="th-TH" sz="3200" b="1" dirty="0">
                <a:solidFill>
                  <a:srgbClr val="0070C0"/>
                </a:solidFill>
              </a:rPr>
              <a:t>ด้านการปฏิบัติงาน</a:t>
            </a:r>
            <a:endParaRPr lang="en-US" sz="3200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57" y="2564904"/>
            <a:ext cx="3422020" cy="256651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43" y="2405155"/>
            <a:ext cx="2944138" cy="220710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79466"/>
            <a:ext cx="2088232" cy="28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endParaRPr lang="th-TH" b="1" dirty="0" smtClean="0"/>
          </a:p>
          <a:p>
            <a:endParaRPr lang="th-TH" b="1" dirty="0"/>
          </a:p>
          <a:p>
            <a:pPr marL="82296" indent="0">
              <a:buNone/>
            </a:pPr>
            <a:endParaRPr lang="th-TH" b="1" dirty="0" smtClean="0"/>
          </a:p>
          <a:p>
            <a:pPr marL="82296" indent="0">
              <a:buNone/>
            </a:pP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62172" y="548680"/>
            <a:ext cx="6807759" cy="181588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92000"/>
                  <a:satMod val="170000"/>
                </a:schemeClr>
              </a:gs>
              <a:gs pos="15000">
                <a:schemeClr val="accent4">
                  <a:tint val="92000"/>
                  <a:shade val="99000"/>
                  <a:satMod val="170000"/>
                </a:schemeClr>
              </a:gs>
              <a:gs pos="62000">
                <a:schemeClr val="accent4">
                  <a:tint val="96000"/>
                  <a:shade val="80000"/>
                  <a:satMod val="170000"/>
                </a:schemeClr>
              </a:gs>
              <a:gs pos="97000">
                <a:schemeClr val="accent4">
                  <a:tint val="98000"/>
                  <a:shade val="63000"/>
                  <a:satMod val="170000"/>
                </a:schemeClr>
              </a:gs>
              <a:gs pos="100000">
                <a:schemeClr val="accent4">
                  <a:shade val="62000"/>
                  <a:satMod val="1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dirty="0" smtClean="0"/>
              <a:t>๓.๒  แนวทางการป้องกันและแก้ไขปัญหาสื่อลามกอนาจารและปัจจัยเสี่ยง</a:t>
            </a:r>
          </a:p>
          <a:p>
            <a:endParaRPr lang="th-TH" sz="40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364641" y="2852936"/>
            <a:ext cx="6812696" cy="126188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92000"/>
                  <a:satMod val="170000"/>
                </a:schemeClr>
              </a:gs>
              <a:gs pos="15000">
                <a:schemeClr val="accent4">
                  <a:tint val="92000"/>
                  <a:shade val="99000"/>
                  <a:satMod val="170000"/>
                </a:schemeClr>
              </a:gs>
              <a:gs pos="62000">
                <a:schemeClr val="accent4">
                  <a:tint val="96000"/>
                  <a:shade val="80000"/>
                  <a:satMod val="170000"/>
                </a:schemeClr>
              </a:gs>
              <a:gs pos="97000">
                <a:schemeClr val="accent4">
                  <a:tint val="98000"/>
                  <a:shade val="63000"/>
                  <a:satMod val="170000"/>
                </a:schemeClr>
              </a:gs>
              <a:gs pos="100000">
                <a:schemeClr val="accent4">
                  <a:shade val="62000"/>
                  <a:satMod val="1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600" b="1" dirty="0" smtClean="0">
                <a:effectLst/>
                <a:latin typeface="Times New Roman"/>
                <a:ea typeface="Times New Roman"/>
                <a:cs typeface="TH SarabunPSK"/>
              </a:rPr>
              <a:t>๓.๓ แนวทางการป้องกันและแก้ไข ปัญหาการพนัน</a:t>
            </a:r>
            <a:endParaRPr lang="en-US" sz="3600" dirty="0" smtClean="0">
              <a:effectLst/>
              <a:latin typeface="Times New Roman"/>
              <a:ea typeface="Times New Roman"/>
              <a:cs typeface="Angsana New"/>
            </a:endParaRPr>
          </a:p>
          <a:p>
            <a:endParaRPr lang="th-TH" sz="40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359704" y="4581128"/>
            <a:ext cx="6812696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92000"/>
                  <a:satMod val="170000"/>
                </a:schemeClr>
              </a:gs>
              <a:gs pos="15000">
                <a:schemeClr val="accent4">
                  <a:tint val="92000"/>
                  <a:shade val="99000"/>
                  <a:satMod val="170000"/>
                </a:schemeClr>
              </a:gs>
              <a:gs pos="62000">
                <a:schemeClr val="accent4">
                  <a:tint val="96000"/>
                  <a:shade val="80000"/>
                  <a:satMod val="170000"/>
                </a:schemeClr>
              </a:gs>
              <a:gs pos="97000">
                <a:schemeClr val="accent4">
                  <a:tint val="98000"/>
                  <a:shade val="63000"/>
                  <a:satMod val="170000"/>
                </a:schemeClr>
              </a:gs>
              <a:gs pos="100000">
                <a:schemeClr val="accent4">
                  <a:shade val="62000"/>
                  <a:satMod val="1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600" dirty="0" smtClean="0">
                <a:effectLst/>
                <a:latin typeface="Times New Roman"/>
                <a:ea typeface="Times New Roman"/>
                <a:cs typeface="Angsana New"/>
              </a:rPr>
              <a:t>๓.๔ แนวทางการป้องกันและแก้ไขปัญหาการทะเลาะวิวาท</a:t>
            </a:r>
          </a:p>
        </p:txBody>
      </p:sp>
    </p:spTree>
    <p:extLst>
      <p:ext uri="{BB962C8B-B14F-4D97-AF65-F5344CB8AC3E}">
        <p14:creationId xmlns:p14="http://schemas.microsoft.com/office/powerpoint/2010/main" val="12923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มุม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มุ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106</TotalTime>
  <Words>81</Words>
  <Application>Microsoft Office PowerPoint</Application>
  <PresentationFormat>นำเสนอทางหน้าจอ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มุม</vt:lpstr>
      <vt:lpstr>งานนำเสนอ PowerPoint</vt:lpstr>
      <vt:lpstr>๒.๑. ข้อมูลทั่วไป</vt:lpstr>
      <vt:lpstr>๒.๒ ข้อมูลผู้บริหาร</vt:lpstr>
      <vt:lpstr>งานนำเสนอ PowerPoint</vt:lpstr>
      <vt:lpstr>งานนำเสนอ PowerPoint</vt:lpstr>
      <vt:lpstr>๓.๑ แนวทางการป้องกันและแก้ไขปัญหายาเสพติด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ผู้ใช้ Windows</dc:creator>
  <cp:lastModifiedBy>ผู้ใช้ Windows</cp:lastModifiedBy>
  <cp:revision>30</cp:revision>
  <dcterms:created xsi:type="dcterms:W3CDTF">2018-12-20T09:53:49Z</dcterms:created>
  <dcterms:modified xsi:type="dcterms:W3CDTF">2018-12-20T12:23:02Z</dcterms:modified>
</cp:coreProperties>
</file>