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80" r:id="rId5"/>
    <p:sldId id="265" r:id="rId6"/>
    <p:sldId id="282" r:id="rId7"/>
    <p:sldId id="281" r:id="rId8"/>
    <p:sldId id="283" r:id="rId9"/>
    <p:sldId id="284" r:id="rId10"/>
    <p:sldId id="285" r:id="rId11"/>
    <p:sldId id="287" r:id="rId12"/>
    <p:sldId id="288" r:id="rId13"/>
    <p:sldId id="289" r:id="rId14"/>
    <p:sldId id="290" r:id="rId15"/>
    <p:sldId id="258" r:id="rId16"/>
  </p:sldIdLst>
  <p:sldSz cx="12192000" cy="6858000"/>
  <p:notesSz cx="6858000" cy="9144000"/>
  <p:embeddedFontLst>
    <p:embeddedFont>
      <p:font typeface="TH Charmonman" panose="03000500040000020004" pitchFamily="66" charset="-34"/>
      <p:regular r:id="rId19"/>
      <p:bold r:id="rId20"/>
    </p:embeddedFont>
    <p:embeddedFont>
      <p:font typeface="Leelawadee" panose="020B0502040204020203" pitchFamily="34" charset="-34"/>
      <p:regular r:id="rId21"/>
      <p:bold r:id="rId22"/>
    </p:embeddedFont>
    <p:embeddedFont>
      <p:font typeface="TH Chakra Petch" panose="02000506000000020004" pitchFamily="2" charset="-34"/>
      <p:regular r:id="rId23"/>
      <p:bold r:id="rId24"/>
      <p:italic r:id="rId25"/>
      <p:boldItalic r:id="rId26"/>
    </p:embeddedFont>
    <p:embeddedFont>
      <p:font typeface="Cordia New" panose="020B0304020202020204" pitchFamily="34" charset="-34"/>
      <p:regular r:id="rId27"/>
      <p:bold r:id="rId28"/>
      <p:italic r:id="rId29"/>
      <p:boldItalic r:id="rId30"/>
    </p:embeddedFont>
  </p:embeddedFontLst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0" d="100"/>
          <a:sy n="70" d="100"/>
        </p:scale>
        <p:origin x="5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07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F182E5-CF28-4E41-8B03-8BD0D7B52101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20/12/61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7301463-8B60-447F-9B0E-8CF1B1119EF1}" type="datetime1">
              <a:rPr lang="th-TH" smtClean="0"/>
              <a:pPr/>
              <a:t>20/12/61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5534C2EF-8A97-4DAF-B099-E567883644D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th-TH" smtClean="0"/>
              <a:pPr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25577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08837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68125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th-TH" smtClean="0"/>
              <a:pPr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9809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62642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55979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29142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23601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27637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94899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7121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ที่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h-TH" smtClean="0"/>
              <a:t>คลิกเพื่อแก้ไขสไตล์ชื่อเรื่องรองต้นแบบ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รูปภาพสองรู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7" name="รูปแบบอิสระ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5" name="ตัวแทนรูปภาพ 14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7" name="ตัวแทนข้อความ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8" name="รูปแบบอิสระ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9" name="ตัวแทนรูปภาพ 18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20" name="ตัวแทนข้อความ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รูปภาพสามรูป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7" name="รูปแบบอิสระ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5" name="ตัวแทนรูปภาพ 14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8" name="รูปแบบอิสระ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9" name="ตัวแทนรูปภาพ 18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2" name="รูปแบบอิสระ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3" name="ตัวแทนรูปภาพ 1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7" name="ตัวแทนข้อความ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รูปภาพห้า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ที่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8" name="รูปแบบอิสระ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9" name="ตัวแทนรูปภาพ 8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0" name="รูปแบบอิสระ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1" name="ตัวแทนรูปภาพ 10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2" name="รูปแบบอิสระ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3" name="ตัวแทนรูปภาพ 1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4" name="รูปแบบอิสระ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5" name="ตัวแทนรูปภาพ 14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20" name="รูปแบบอิสระ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21" name="ตัวแทนรูปภาพ 20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E4DE7C-8FC9-4E92-92B7-4B01EA7E8C71}" type="datetime1">
              <a:rPr lang="th-TH" smtClean="0"/>
              <a:t>20/12/61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D02710-D67A-437F-AEBF-9F078BF83B3B}" type="datetime1">
              <a:rPr lang="th-TH" smtClean="0"/>
              <a:t>20/12/61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587105-41F5-4619-B74B-5044DA6ACFC8}" type="datetime1">
              <a:rPr lang="th-TH" smtClean="0"/>
              <a:t>20/12/61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ที่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1CC340-4BCA-4F16-89ED-096807C93964}" type="datetime1">
              <a:rPr lang="th-TH" smtClean="0"/>
              <a:t>20/12/61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C33E50-0CE0-4AB4-8E79-D796C1F252CC}" type="datetime1">
              <a:rPr lang="th-TH" smtClean="0"/>
              <a:t>20/12/61</a:t>
            </a:fld>
            <a:endParaRPr lang="th-TH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CF74E7-4BFE-446C-85E2-490D398D40EA}" type="datetime1">
              <a:rPr lang="th-TH" smtClean="0"/>
              <a:t>20/12/61</a:t>
            </a:fld>
            <a:endParaRPr lang="th-TH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BE30A3-F3D1-4C2F-AD01-FDF7CFEA9FB9}" type="datetime1">
              <a:rPr lang="th-TH" smtClean="0"/>
              <a:t>20/12/61</a:t>
            </a:fld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C29B37-A27F-49A5-B1ED-927D17D7B965}" type="datetime1">
              <a:rPr lang="th-TH" smtClean="0"/>
              <a:t>20/12/61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รูปแบบอิสระ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12" name="ตัวแทนรูปภาพ 11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480653-4628-4CA1-A165-70D47A21DA78}" type="datetime1">
              <a:rPr lang="th-TH" smtClean="0"/>
              <a:t>20/12/61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ที่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46A4E83-570A-48F7-8364-D78B366D8867}" type="datetime1">
              <a:rPr lang="th-TH" smtClean="0"/>
              <a:t>20/12/61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89D71E3-7D81-4C24-B9D8-6B108755C64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gif"/><Relationship Id="rId5" Type="http://schemas.openxmlformats.org/officeDocument/2006/relationships/image" Target="../media/image9.jpg"/><Relationship Id="rId10" Type="http://schemas.openxmlformats.org/officeDocument/2006/relationships/image" Target="../media/image23.gif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gif"/><Relationship Id="rId11" Type="http://schemas.openxmlformats.org/officeDocument/2006/relationships/image" Target="../media/image13.gif"/><Relationship Id="rId5" Type="http://schemas.openxmlformats.org/officeDocument/2006/relationships/image" Target="../media/image9.jp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gi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gif"/><Relationship Id="rId5" Type="http://schemas.openxmlformats.org/officeDocument/2006/relationships/image" Target="../media/image9.jpg"/><Relationship Id="rId4" Type="http://schemas.openxmlformats.org/officeDocument/2006/relationships/image" Target="../media/image7.png"/><Relationship Id="rId9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gif"/><Relationship Id="rId5" Type="http://schemas.openxmlformats.org/officeDocument/2006/relationships/image" Target="../media/image9.jp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gif"/><Relationship Id="rId5" Type="http://schemas.openxmlformats.org/officeDocument/2006/relationships/image" Target="../media/image9.jp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gif"/><Relationship Id="rId5" Type="http://schemas.openxmlformats.org/officeDocument/2006/relationships/image" Target="../media/image9.jp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gif"/><Relationship Id="rId5" Type="http://schemas.openxmlformats.org/officeDocument/2006/relationships/image" Target="../media/image9.jp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gif"/><Relationship Id="rId5" Type="http://schemas.openxmlformats.org/officeDocument/2006/relationships/image" Target="../media/image9.jp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gif"/><Relationship Id="rId5" Type="http://schemas.openxmlformats.org/officeDocument/2006/relationships/image" Target="../media/image9.jp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gif"/><Relationship Id="rId5" Type="http://schemas.openxmlformats.org/officeDocument/2006/relationships/image" Target="../media/image9.jp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4600" y="1005840"/>
            <a:ext cx="7620000" cy="18288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th-TH" b="1" dirty="0" smtClean="0">
                <a:latin typeface="TH Charmonman" panose="03000500040000020004" pitchFamily="66" charset="-34"/>
                <a:cs typeface="TH Charmonman" panose="03000500040000020004" pitchFamily="66" charset="-34"/>
              </a:rPr>
              <a:t>นำเสนอ</a:t>
            </a:r>
            <a:r>
              <a:rPr lang="th-TH" b="1" dirty="0">
                <a:latin typeface="TH Charmonman" panose="03000500040000020004" pitchFamily="66" charset="-34"/>
                <a:cs typeface="TH Charmonman" panose="03000500040000020004" pitchFamily="66" charset="-34"/>
              </a:rPr>
              <a:t/>
            </a:r>
            <a:br>
              <a:rPr lang="th-TH" b="1" dirty="0">
                <a:latin typeface="TH Charmonman" panose="03000500040000020004" pitchFamily="66" charset="-34"/>
                <a:cs typeface="TH Charmonman" panose="03000500040000020004" pitchFamily="66" charset="-34"/>
              </a:rPr>
            </a:br>
            <a:r>
              <a:rPr lang="th-TH" b="1" dirty="0" smtClean="0">
                <a:latin typeface="TH Charmonman" panose="03000500040000020004" pitchFamily="66" charset="-34"/>
                <a:cs typeface="TH Charmonman" panose="03000500040000020004" pitchFamily="66" charset="-34"/>
              </a:rPr>
              <a:t>  บท</a:t>
            </a:r>
            <a:r>
              <a:rPr lang="th-TH" b="1" dirty="0">
                <a:latin typeface="TH Charmonman" panose="03000500040000020004" pitchFamily="66" charset="-34"/>
                <a:cs typeface="TH Charmonman" panose="03000500040000020004" pitchFamily="66" charset="-34"/>
              </a:rPr>
              <a:t>ที่ </a:t>
            </a:r>
            <a:r>
              <a:rPr lang="th-TH" b="1" dirty="0" smtClean="0">
                <a:latin typeface="TH Charmonman" panose="03000500040000020004" pitchFamily="66" charset="-34"/>
                <a:cs typeface="TH Charmonman" panose="03000500040000020004" pitchFamily="66" charset="-34"/>
              </a:rPr>
              <a:t>๓ แบบ</a:t>
            </a:r>
            <a:r>
              <a:rPr lang="th-TH" b="1" dirty="0">
                <a:latin typeface="TH Charmonman" panose="03000500040000020004" pitchFamily="66" charset="-34"/>
                <a:cs typeface="TH Charmonman" panose="03000500040000020004" pitchFamily="66" charset="-34"/>
              </a:rPr>
              <a:t>สรุปผลการประเมินสถานศึกษาสีขาว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-762000" y="2834640"/>
            <a:ext cx="5486400" cy="914400"/>
          </a:xfrm>
        </p:spPr>
        <p:txBody>
          <a:bodyPr rtlCol="0">
            <a:normAutofit/>
          </a:bodyPr>
          <a:lstStyle/>
          <a:p>
            <a:pPr algn="ctr" rtl="0"/>
            <a:r>
              <a:rPr lang="th-TH" sz="40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สวัสดี</a:t>
            </a:r>
            <a:endParaRPr lang="th-TH" sz="40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91567"/>
            <a:ext cx="12485690" cy="1463167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11599"/>
            <a:ext cx="5938019" cy="841321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250" y="2834640"/>
            <a:ext cx="37147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3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sz="half" idx="2"/>
          </p:nvPr>
        </p:nvSpPr>
        <p:spPr>
          <a:xfrm>
            <a:off x="1544994" y="1894507"/>
            <a:ext cx="3657600" cy="188976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แบบประเมินโครงการ</a:t>
            </a:r>
            <a:b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สถานศึกษาสีขาว</a:t>
            </a:r>
            <a:b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(สถานศึกษาสีขาว </a:t>
            </a:r>
            <a:r>
              <a:rPr lang="en-US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3)</a:t>
            </a:r>
            <a:br>
              <a:rPr lang="en-US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แบบสรุปผลคะแนน</a:t>
            </a:r>
            <a:b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การประเมินสถานศึกษาสีขาว</a:t>
            </a:r>
            <a:endParaRPr lang="th-TH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91567"/>
            <a:ext cx="12485690" cy="1463167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9888"/>
            <a:ext cx="3836426" cy="543559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60" y="3784267"/>
            <a:ext cx="3266440" cy="1240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3" y="3647440"/>
            <a:ext cx="1086094" cy="1086094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" y="1501140"/>
            <a:ext cx="1641856" cy="18288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1066800"/>
            <a:ext cx="4952999" cy="579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99" y="3155235"/>
            <a:ext cx="2428592" cy="257850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30" y="4444488"/>
            <a:ext cx="28575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4" y="1653540"/>
            <a:ext cx="164185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2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sz="half" idx="2"/>
          </p:nvPr>
        </p:nvSpPr>
        <p:spPr>
          <a:xfrm>
            <a:off x="1544994" y="1894507"/>
            <a:ext cx="3657600" cy="188976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แบบประเมินโครงการ</a:t>
            </a:r>
            <a:b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สถานศึกษาสีขาว</a:t>
            </a:r>
            <a:b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(สถานศึกษาสีขาว </a:t>
            </a:r>
            <a:r>
              <a:rPr lang="en-US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3)</a:t>
            </a:r>
            <a:br>
              <a:rPr lang="en-US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แบบสรุปผลคะแนน</a:t>
            </a:r>
            <a:b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การประเมินสถานศึกษาสีขาว</a:t>
            </a:r>
            <a:endParaRPr lang="th-TH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91567"/>
            <a:ext cx="12485690" cy="1463167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9888"/>
            <a:ext cx="3836426" cy="543559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60" y="3784267"/>
            <a:ext cx="3266440" cy="1240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3" y="3647440"/>
            <a:ext cx="1086094" cy="1086094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" y="1501140"/>
            <a:ext cx="1641856" cy="182880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30" y="4444488"/>
            <a:ext cx="28575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4" y="1653540"/>
            <a:ext cx="1641856" cy="1828800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99220"/>
            <a:ext cx="4267200" cy="5150268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5093" y="3454908"/>
            <a:ext cx="2089907" cy="2218914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895" y="646732"/>
            <a:ext cx="2434397" cy="2495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288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90800" y="1336040"/>
            <a:ext cx="7315200" cy="18288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th-TH" b="1" dirty="0" smtClean="0">
                <a:latin typeface="TH Charmonman" panose="03000500040000020004" pitchFamily="66" charset="-34"/>
                <a:cs typeface="TH Charmonman" panose="03000500040000020004" pitchFamily="66" charset="-34"/>
              </a:rPr>
              <a:t>จบการนำเสนอ</a:t>
            </a:r>
            <a:r>
              <a:rPr lang="th-TH" b="1">
                <a:latin typeface="TH Charmonman" panose="03000500040000020004" pitchFamily="66" charset="-34"/>
                <a:cs typeface="TH Charmonman" panose="03000500040000020004" pitchFamily="66" charset="-34"/>
              </a:rPr>
              <a:t/>
            </a:r>
            <a:br>
              <a:rPr lang="th-TH" b="1">
                <a:latin typeface="TH Charmonman" panose="03000500040000020004" pitchFamily="66" charset="-34"/>
                <a:cs typeface="TH Charmonman" panose="03000500040000020004" pitchFamily="66" charset="-34"/>
              </a:rPr>
            </a:br>
            <a:r>
              <a:rPr lang="th-TH" b="1">
                <a:latin typeface="TH Charmonman" panose="03000500040000020004" pitchFamily="66" charset="-34"/>
                <a:cs typeface="TH Charmonman" panose="03000500040000020004" pitchFamily="66" charset="-34"/>
              </a:rPr>
              <a:t>บทที่ ๓ แบบสรุปผลการประเมินสถานศึกษาสีขาว</a:t>
            </a:r>
            <a:r>
              <a:rPr lang="th-TH" b="1" dirty="0">
                <a:latin typeface="TH Charmonman" panose="03000500040000020004" pitchFamily="66" charset="-34"/>
                <a:cs typeface="TH Charmonman" panose="03000500040000020004" pitchFamily="66" charset="-34"/>
              </a:rPr>
              <a:t/>
            </a:r>
            <a:br>
              <a:rPr lang="th-TH" b="1" dirty="0">
                <a:latin typeface="TH Charmonman" panose="03000500040000020004" pitchFamily="66" charset="-34"/>
                <a:cs typeface="TH Charmonman" panose="03000500040000020004" pitchFamily="66" charset="-34"/>
              </a:rPr>
            </a:b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-685800" y="2819400"/>
            <a:ext cx="5486400" cy="914400"/>
          </a:xfrm>
        </p:spPr>
        <p:txBody>
          <a:bodyPr rtlCol="0">
            <a:normAutofit/>
          </a:bodyPr>
          <a:lstStyle/>
          <a:p>
            <a:pPr algn="ctr" rtl="0"/>
            <a:r>
              <a:rPr lang="th-TH" sz="40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ขอขอบคุณ</a:t>
            </a:r>
            <a:endParaRPr lang="th-TH" sz="40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91567"/>
            <a:ext cx="12485690" cy="1463167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11599"/>
            <a:ext cx="5938019" cy="84132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891" y="5791201"/>
            <a:ext cx="1225310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sz="half" idx="2"/>
          </p:nvPr>
        </p:nvSpPr>
        <p:spPr>
          <a:xfrm>
            <a:off x="1514514" y="1894507"/>
            <a:ext cx="3657600" cy="1889760"/>
          </a:xfrm>
        </p:spPr>
        <p:txBody>
          <a:bodyPr rtlCol="0">
            <a:normAutofit lnSpcReduction="10000"/>
          </a:bodyPr>
          <a:lstStyle/>
          <a:p>
            <a:r>
              <a:rPr lang="th-TH" sz="28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แบบประเมินโครงการ</a:t>
            </a:r>
            <a:br>
              <a:rPr lang="th-TH" sz="28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สถานศึกษาสีขาว</a:t>
            </a:r>
            <a:br>
              <a:rPr lang="th-TH" sz="28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(สถานศึกษาสีขาว ๑</a:t>
            </a:r>
            <a:r>
              <a:rPr lang="en-US" sz="28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)</a:t>
            </a:r>
            <a:br>
              <a:rPr lang="en-US" sz="28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ตอนที่ ๑ </a:t>
            </a:r>
            <a:r>
              <a:rPr lang="en-US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–</a:t>
            </a: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ข้อมูลทั่วไป</a:t>
            </a:r>
            <a:b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         ข้อมูลสถานศึกษา</a:t>
            </a:r>
            <a:endParaRPr lang="th-TH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91567"/>
            <a:ext cx="12485690" cy="1463167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9888"/>
            <a:ext cx="3836426" cy="543559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60" y="3784267"/>
            <a:ext cx="3266440" cy="1240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3" y="3647440"/>
            <a:ext cx="1086094" cy="1086094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" y="1501140"/>
            <a:ext cx="1641856" cy="1828800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033" y="1295400"/>
            <a:ext cx="5810250" cy="54748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292" y="834390"/>
            <a:ext cx="2434397" cy="2495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sz="half" idx="2"/>
          </p:nvPr>
        </p:nvSpPr>
        <p:spPr>
          <a:xfrm>
            <a:off x="1544994" y="1894507"/>
            <a:ext cx="3657600" cy="1889760"/>
          </a:xfrm>
        </p:spPr>
        <p:txBody>
          <a:bodyPr rtlCol="0">
            <a:normAutofit/>
          </a:bodyPr>
          <a:lstStyle/>
          <a:p>
            <a:pPr rtl="0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แบบประเมินโครงการ</a:t>
            </a:r>
            <a:b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สถานศึกษาสีขาว</a:t>
            </a:r>
            <a:b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(สถานศึกษาสีขาว ๑</a:t>
            </a:r>
            <a:r>
              <a:rPr lang="en-US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)</a:t>
            </a:r>
            <a:br>
              <a:rPr lang="en-US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๑</a:t>
            </a:r>
            <a:r>
              <a:rPr lang="en-US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.</a:t>
            </a: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๒ คำชี้แจงการประเมิน</a:t>
            </a:r>
            <a:endParaRPr lang="th-TH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91567"/>
            <a:ext cx="12485690" cy="1463167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9888"/>
            <a:ext cx="3836426" cy="543559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60" y="3784267"/>
            <a:ext cx="3266440" cy="1240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3" y="3647440"/>
            <a:ext cx="1086094" cy="1086094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" y="1501140"/>
            <a:ext cx="1641856" cy="1828800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7128278" cy="525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808" y="2869603"/>
            <a:ext cx="2488176" cy="264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sz="half" idx="2"/>
          </p:nvPr>
        </p:nvSpPr>
        <p:spPr>
          <a:xfrm>
            <a:off x="1544994" y="1894507"/>
            <a:ext cx="3657600" cy="1889760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แบบประเมินโครงการ</a:t>
            </a:r>
            <a:b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สถานศึกษาสีขาว</a:t>
            </a:r>
            <a:b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(สถานศึกษาสีขาว ๑</a:t>
            </a:r>
            <a:r>
              <a:rPr lang="en-US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)</a:t>
            </a:r>
            <a:br>
              <a:rPr lang="en-US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ตอนที่ ๒ เกณฑ์การประเมิน</a:t>
            </a:r>
            <a:b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๑</a:t>
            </a:r>
            <a:r>
              <a:rPr lang="en-US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.</a:t>
            </a: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มาตรฐานการป้องกัน</a:t>
            </a:r>
            <a:b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(</a:t>
            </a:r>
            <a:r>
              <a:rPr lang="th-TH" sz="28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๖๐ คะแนน)</a:t>
            </a:r>
            <a:endParaRPr lang="th-TH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91567"/>
            <a:ext cx="12485690" cy="1463167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9888"/>
            <a:ext cx="3836426" cy="543559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60" y="3784267"/>
            <a:ext cx="3266440" cy="1240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3" y="3647440"/>
            <a:ext cx="1086094" cy="1086094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" y="1501140"/>
            <a:ext cx="1641856" cy="18288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21135"/>
            <a:ext cx="4822840" cy="5706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174328"/>
            <a:ext cx="2488176" cy="264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sz="half" idx="2"/>
          </p:nvPr>
        </p:nvSpPr>
        <p:spPr>
          <a:xfrm>
            <a:off x="1544994" y="1894507"/>
            <a:ext cx="3657600" cy="188976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แบบประเมินโครงการ</a:t>
            </a:r>
            <a:b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สถานศึกษาสีขาว</a:t>
            </a:r>
            <a:b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(สถานศึกษาสีขาว ๑</a:t>
            </a:r>
            <a:r>
              <a:rPr lang="en-US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)</a:t>
            </a:r>
            <a:br>
              <a:rPr lang="en-US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๒</a:t>
            </a:r>
            <a:r>
              <a:rPr lang="en-US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.</a:t>
            </a: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 มาตรฐานการค้นหา</a:t>
            </a:r>
            <a:b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(</a:t>
            </a:r>
            <a:r>
              <a:rPr lang="en-US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10 </a:t>
            </a: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คะแนน)</a:t>
            </a:r>
            <a:endParaRPr lang="th-TH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91567"/>
            <a:ext cx="12485690" cy="1463167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9888"/>
            <a:ext cx="3836426" cy="543559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60" y="3784267"/>
            <a:ext cx="3266440" cy="1240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3" y="3647440"/>
            <a:ext cx="1086094" cy="1086094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" y="1501140"/>
            <a:ext cx="1641856" cy="1828800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77" y="1066800"/>
            <a:ext cx="4748123" cy="563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244433"/>
            <a:ext cx="2488176" cy="264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5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sz="half" idx="2"/>
          </p:nvPr>
        </p:nvSpPr>
        <p:spPr>
          <a:xfrm>
            <a:off x="1544994" y="1894507"/>
            <a:ext cx="3657600" cy="188976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แบบประเมินโครงการ</a:t>
            </a:r>
            <a:b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สถานศึกษาสีขาว</a:t>
            </a:r>
            <a:b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(สถานศึกษาสีขาว ๑</a:t>
            </a:r>
            <a:r>
              <a:rPr lang="en-US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)</a:t>
            </a:r>
            <a:br>
              <a:rPr lang="en-US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๓</a:t>
            </a:r>
            <a:r>
              <a:rPr lang="en-US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. </a:t>
            </a: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มาตรฐานการรักษา</a:t>
            </a:r>
            <a:b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(</a:t>
            </a:r>
            <a:r>
              <a:rPr lang="en-US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10 </a:t>
            </a: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คะแนน)</a:t>
            </a:r>
            <a:endParaRPr lang="th-TH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91567"/>
            <a:ext cx="12485690" cy="1463167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9888"/>
            <a:ext cx="3836426" cy="543559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60" y="3784267"/>
            <a:ext cx="3266440" cy="1240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3" y="3647440"/>
            <a:ext cx="1086094" cy="1086094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" y="1501140"/>
            <a:ext cx="1641856" cy="18288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71600"/>
            <a:ext cx="6962273" cy="5181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0398" y="2834767"/>
            <a:ext cx="1910047" cy="20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2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sz="half" idx="2"/>
          </p:nvPr>
        </p:nvSpPr>
        <p:spPr>
          <a:xfrm>
            <a:off x="1544994" y="1894507"/>
            <a:ext cx="3657600" cy="188976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แบบประเมินโครงการ</a:t>
            </a:r>
            <a:b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สถานศึกษาสีขาว</a:t>
            </a:r>
            <a:b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(สถานศึกษาสีขาว ๑</a:t>
            </a:r>
            <a:r>
              <a:rPr lang="en-US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)</a:t>
            </a:r>
            <a:br>
              <a:rPr lang="en-US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๔</a:t>
            </a:r>
            <a:r>
              <a:rPr lang="en-US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. </a:t>
            </a: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มาตรฐานด้านการเฝ้าระวัง</a:t>
            </a:r>
            <a:b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(</a:t>
            </a:r>
            <a:r>
              <a:rPr lang="en-US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10 </a:t>
            </a: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คะแนน)</a:t>
            </a:r>
            <a:endParaRPr lang="th-TH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91567"/>
            <a:ext cx="12485690" cy="1463167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9888"/>
            <a:ext cx="3836426" cy="543559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60" y="3784267"/>
            <a:ext cx="3266440" cy="1240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3" y="3647440"/>
            <a:ext cx="1086094" cy="1086094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" y="1501140"/>
            <a:ext cx="1641856" cy="1828800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754" y="1371600"/>
            <a:ext cx="6598246" cy="525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7976" y="5047313"/>
            <a:ext cx="1910047" cy="20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8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sz="half" idx="2"/>
          </p:nvPr>
        </p:nvSpPr>
        <p:spPr>
          <a:xfrm>
            <a:off x="1544994" y="1894507"/>
            <a:ext cx="3657600" cy="188976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แบบประเมินโครงการ</a:t>
            </a:r>
            <a:b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สถานศึกษาสีขาว</a:t>
            </a:r>
            <a:b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(สถานศึกษาสีขาว ๑</a:t>
            </a:r>
            <a:r>
              <a:rPr lang="en-US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)</a:t>
            </a:r>
            <a:br>
              <a:rPr lang="en-US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๕</a:t>
            </a:r>
            <a:r>
              <a:rPr lang="en-US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. </a:t>
            </a: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มาตรฐานด้านบริหารจัดการ</a:t>
            </a:r>
            <a:b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(</a:t>
            </a:r>
            <a:r>
              <a:rPr lang="en-US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10 </a:t>
            </a: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คะแนน)</a:t>
            </a:r>
            <a:endParaRPr lang="th-TH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91567"/>
            <a:ext cx="12485690" cy="1463167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9888"/>
            <a:ext cx="3836426" cy="543559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60" y="3784267"/>
            <a:ext cx="3266440" cy="1240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3" y="3647440"/>
            <a:ext cx="1086094" cy="1086094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" y="1501140"/>
            <a:ext cx="1641856" cy="18288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766" y="1066801"/>
            <a:ext cx="5192434" cy="579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1481667"/>
            <a:ext cx="2428592" cy="257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5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sz="half" idx="2"/>
          </p:nvPr>
        </p:nvSpPr>
        <p:spPr>
          <a:xfrm>
            <a:off x="1544994" y="1894507"/>
            <a:ext cx="3657600" cy="188976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แบบประเมินโครงการ</a:t>
            </a:r>
            <a:b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สถานศึกษาสีขาว</a:t>
            </a:r>
            <a:b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(สถานศึกษาสีขาว </a:t>
            </a:r>
            <a:r>
              <a:rPr lang="en-US" sz="28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2</a:t>
            </a:r>
            <a:r>
              <a:rPr lang="en-US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)</a:t>
            </a:r>
            <a:br>
              <a:rPr lang="en-US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สรุปผลการประเมินโครงการ</a:t>
            </a:r>
            <a:b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sz="28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สถานศึกษาสีขาว</a:t>
            </a:r>
            <a:endParaRPr lang="th-TH" sz="28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91567"/>
            <a:ext cx="12485690" cy="1463167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9888"/>
            <a:ext cx="3836426" cy="543559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60" y="3784267"/>
            <a:ext cx="3266440" cy="1240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53" y="3647440"/>
            <a:ext cx="1086094" cy="1086094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" y="1501140"/>
            <a:ext cx="1641856" cy="1828800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46" y="1209888"/>
            <a:ext cx="4345986" cy="56481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098" y="1894507"/>
            <a:ext cx="2428592" cy="257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เพื่อนเด็กๆ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95_TF03896101" id="{B2CA5DD0-DCAC-48D5-85AE-C7985AD8C832}" vid="{FFF6EAC6-8270-43B4-9B35-D5D3ED80F844}"/>
    </a:ext>
  </a:extLst>
</a:theme>
</file>

<file path=ppt/theme/theme2.xml><?xml version="1.0" encoding="utf-8"?>
<a:theme xmlns:a="http://schemas.openxmlformats.org/drawingml/2006/main" name="ธีมของ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40262f94-9f35-4ac3-9a90-690165a166b7"/>
    <ds:schemaRef ds:uri="a4f35948-e619-41b3-aa29-22878b09cfd2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งานนำเสนอด้านการศึกษาเด็กในสนามโรงเรียน อัลบั้ม (จอกว้าง)</Template>
  <TotalTime>462</TotalTime>
  <Words>368</Words>
  <Application>Microsoft Office PowerPoint</Application>
  <PresentationFormat>แบบจอกว้าง</PresentationFormat>
  <Paragraphs>36</Paragraphs>
  <Slides>12</Slides>
  <Notes>12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9" baseType="lpstr">
      <vt:lpstr>TH Charmonman</vt:lpstr>
      <vt:lpstr>Leelawadee</vt:lpstr>
      <vt:lpstr>TH Chakra Petch</vt:lpstr>
      <vt:lpstr>Times New Roman</vt:lpstr>
      <vt:lpstr>Arial</vt:lpstr>
      <vt:lpstr>Cordia New</vt:lpstr>
      <vt:lpstr>เพื่อนเด็กๆ 16x9</vt:lpstr>
      <vt:lpstr>นำเสนอ   บทที่ ๓ แบบสรุปผลการประเมินสถานศึกษาสีขาว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จบการนำเสนอ บทที่ ๓ แบบสรุปผลการประเมินสถานศึกษาสีขาว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เค้าโครงชื่อเรื่อง</dc:title>
  <dc:creator>UNS_CT</dc:creator>
  <cp:keywords/>
  <cp:lastModifiedBy>UNS_CT</cp:lastModifiedBy>
  <cp:revision>58</cp:revision>
  <dcterms:created xsi:type="dcterms:W3CDTF">2018-12-19T07:48:53Z</dcterms:created>
  <dcterms:modified xsi:type="dcterms:W3CDTF">2018-12-20T08:48:02Z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