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62" r:id="rId3"/>
    <p:sldId id="263" r:id="rId4"/>
    <p:sldId id="264" r:id="rId5"/>
    <p:sldId id="275" r:id="rId6"/>
    <p:sldId id="259" r:id="rId7"/>
    <p:sldId id="265" r:id="rId8"/>
    <p:sldId id="260" r:id="rId9"/>
    <p:sldId id="266" r:id="rId10"/>
    <p:sldId id="267" r:id="rId11"/>
    <p:sldId id="268" r:id="rId12"/>
    <p:sldId id="261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7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8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9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4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4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1925529" y="-28574"/>
            <a:ext cx="8416957" cy="6857999"/>
          </a:xfrm>
          <a:prstGeom prst="rect">
            <a:avLst/>
          </a:prstGeom>
          <a:solidFill>
            <a:srgbClr val="FFC000"/>
          </a:solidFill>
          <a:ex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68514"/>
              </p:ext>
            </p:extLst>
          </p:nvPr>
        </p:nvGraphicFramePr>
        <p:xfrm>
          <a:off x="1925529" y="1555245"/>
          <a:ext cx="8416957" cy="467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511"/>
                <a:gridCol w="4820446"/>
              </a:tblGrid>
              <a:tr h="1290933">
                <a:tc rowSpan="4"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นางจิ</a:t>
                      </a:r>
                      <a:r>
                        <a:rPr lang="th-TH" sz="28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รพรรณ์</a:t>
                      </a:r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มุกดารัตน์</a:t>
                      </a:r>
                    </a:p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ผู้อำนวยการโรงเรียน</a:t>
                      </a:r>
                    </a:p>
                    <a:p>
                      <a:r>
                        <a:rPr lang="th-TH" sz="28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ชำนาญการ</a:t>
                      </a:r>
                      <a:endParaRPr lang="en-US" sz="2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22984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</a:t>
                      </a:r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4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</a:t>
                      </a:r>
                      <a:r>
                        <a:rPr lang="en-US" sz="24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r>
                        <a:rPr lang="th-TH" sz="24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ปริญญาโท</a:t>
                      </a:r>
                      <a:endParaRPr lang="en-US" sz="24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4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กศ</a:t>
                      </a:r>
                      <a:r>
                        <a:rPr lang="th-TH" sz="24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.ม.  การศึกษามหาบัณฑิต</a:t>
                      </a:r>
                    </a:p>
                    <a:p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     วิชาเอก การมัธยมศึกษา  สาขาการสอนวิทยาศาสตร์</a:t>
                      </a:r>
                    </a:p>
                    <a:p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สถาบัน  มหาวิทยาลัยศรี</a:t>
                      </a:r>
                      <a:r>
                        <a:rPr lang="th-TH" sz="2000" b="1" baseline="0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นครินทร์ท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รวิ</a:t>
                      </a:r>
                      <a:r>
                        <a:rPr lang="th-TH" sz="2000" b="1" baseline="0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โรฒ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ประสานมิตร</a:t>
                      </a:r>
                    </a:p>
                    <a:p>
                      <a:endParaRPr lang="en-US" sz="800" b="1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400" b="1" baseline="0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ป.บ</a:t>
                      </a:r>
                      <a:r>
                        <a:rPr lang="th-TH" sz="24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. </a:t>
                      </a:r>
                      <a:r>
                        <a:rPr lang="en-US" sz="24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การบริหารการศึกษา</a:t>
                      </a:r>
                      <a:r>
                        <a:rPr lang="en-US" sz="24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endParaRPr lang="th-TH" sz="2400" b="1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สถาบัน  มหาวิทยาลัยราช</a:t>
                      </a:r>
                      <a:r>
                        <a:rPr lang="th-TH" sz="2000" b="1" baseline="0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ภัฎ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สุราษฎร์ธานี</a:t>
                      </a:r>
                      <a:endParaRPr lang="en-US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22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/>
                        <a:t>โทรศัพท์   081 451 4062</a:t>
                      </a:r>
                      <a:endParaRPr lang="en-US" sz="2400" b="1" dirty="0"/>
                    </a:p>
                  </a:txBody>
                  <a:tcPr/>
                </a:tc>
              </a:tr>
              <a:tr h="5352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Email</a:t>
                      </a:r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</a:t>
                      </a:r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+mn-cs"/>
                        </a:rPr>
                        <a:t>   </a:t>
                      </a:r>
                      <a:r>
                        <a:rPr lang="en-US" sz="2000" b="1" dirty="0" smtClean="0">
                          <a:latin typeface="TH SarabunIT๙" panose="020B0500040200020003" pitchFamily="34" charset="-34"/>
                          <a:cs typeface="+mn-cs"/>
                        </a:rPr>
                        <a:t> </a:t>
                      </a:r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+mn-cs"/>
                        </a:rPr>
                        <a:t> </a:t>
                      </a:r>
                      <a:r>
                        <a:rPr lang="en-US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gege4526@gmail.com</a:t>
                      </a:r>
                      <a:endParaRPr lang="en-US" sz="2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www.rajjaprabha.ac.th/peple/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47" y="1763021"/>
            <a:ext cx="2912880" cy="3687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202266" y="5578623"/>
            <a:ext cx="301752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ผู้อำนวยการโรงเรียน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1915" y="712480"/>
            <a:ext cx="425360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ผู้บริหารสถานศึกษา</a:t>
            </a:r>
            <a:endParaRPr lang="th-TH" sz="36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749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97241"/>
              </p:ext>
            </p:extLst>
          </p:nvPr>
        </p:nvGraphicFramePr>
        <p:xfrm>
          <a:off x="2099199" y="1713390"/>
          <a:ext cx="7906058" cy="450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1399861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ครูอัตราจ้าง</a:t>
                      </a:r>
                      <a:endParaRPr lang="th-TH" sz="36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-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17741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การศึกษา 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</a:t>
                      </a:r>
                      <a:r>
                        <a:rPr lang="en-US" sz="3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ปริญญาตรี</a:t>
                      </a:r>
                      <a:endParaRPr lang="th-TH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3200" b="1" dirty="0" err="1" smtClean="0"/>
                        <a:t>ค.บ</a:t>
                      </a:r>
                      <a:r>
                        <a:rPr lang="th-TH" sz="3200" b="1" dirty="0" smtClean="0"/>
                        <a:t>.</a:t>
                      </a:r>
                      <a:r>
                        <a:rPr lang="th-TH" sz="3200" b="1" baseline="0" dirty="0" smtClean="0"/>
                        <a:t>           </a:t>
                      </a:r>
                      <a:r>
                        <a:rPr lang="th-TH" sz="3200" b="1" baseline="0" dirty="0" smtClean="0"/>
                        <a:t>ครุ</a:t>
                      </a:r>
                      <a:r>
                        <a:rPr lang="th-TH" sz="3200" b="1" baseline="0" dirty="0" smtClean="0"/>
                        <a:t>ศาสตร์บัณฑิต</a:t>
                      </a:r>
                      <a:r>
                        <a:rPr lang="th-TH" sz="3200" b="1" dirty="0" smtClean="0"/>
                        <a:t/>
                      </a:r>
                      <a:br>
                        <a:rPr lang="th-TH" sz="3200" b="1" dirty="0" smtClean="0"/>
                      </a:br>
                      <a:r>
                        <a:rPr lang="th-TH" sz="3200" b="1" dirty="0" smtClean="0"/>
                        <a:t>วิชาเอก</a:t>
                      </a:r>
                      <a:r>
                        <a:rPr lang="th-TH" sz="3200" b="1" baseline="0" dirty="0" smtClean="0"/>
                        <a:t>     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คณิตศาสตร์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3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9044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 คณิตศาสตร์ ม.1</a:t>
                      </a:r>
                      <a:r>
                        <a:rPr lang="th-TH" sz="28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/สุขศึกษา</a:t>
                      </a:r>
                      <a:endParaRPr lang="en-US" sz="2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0821" y="5395742"/>
            <a:ext cx="30175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/>
              <a:t>นางสาวธันยากร เพ็งจันทร์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744" y="933219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กลุ่มสาระการเรียนรู้คณิตศาสตร์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122" name="Picture 2" descr="https://www.rajjaprabha.ac.th/peple/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37" y="1954213"/>
            <a:ext cx="2791242" cy="3236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0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28700"/>
              </p:ext>
            </p:extLst>
          </p:nvPr>
        </p:nvGraphicFramePr>
        <p:xfrm>
          <a:off x="2099199" y="1896819"/>
          <a:ext cx="790605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32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 ชำนาญการ</a:t>
                      </a:r>
                      <a:endParaRPr lang="en-US" sz="105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การศึกษา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ปริญญาโท</a:t>
                      </a:r>
                      <a:r>
                        <a:rPr lang="th-TH" sz="3200" b="1" dirty="0" smtClean="0"/>
                        <a:t/>
                      </a:r>
                      <a:br>
                        <a:rPr lang="th-TH" sz="3200" b="1" dirty="0" smtClean="0"/>
                      </a:b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ศษ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.ม. </a:t>
                      </a:r>
                      <a:r>
                        <a:rPr lang="en-US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ศิลป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ศาสตร์มหาบัณฑิต</a:t>
                      </a: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 บริหารการศึกษา</a:t>
                      </a:r>
                      <a:endParaRPr lang="en-US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หัวหน้ากลุ่มสาระการเรียนรู้สังคมศึกษา</a:t>
                      </a: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 สังคมศึกษา ม.ต้น – ม.ปลาย</a:t>
                      </a:r>
                    </a:p>
                    <a:p>
                      <a:endParaRPr lang="en-US" sz="1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5449" y="5312192"/>
            <a:ext cx="292608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นาย</a:t>
            </a:r>
            <a:r>
              <a:rPr lang="th-TH" sz="3200" b="1" dirty="0" err="1"/>
              <a:t>ชัยวัฒน์</a:t>
            </a:r>
            <a:r>
              <a:rPr lang="th-TH" sz="3200" b="1" dirty="0"/>
              <a:t> ทีปะปาล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744" y="968258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กลุ่มสาระการเรียนรู้สังคมศึกษาฯ 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146" name="Picture 2" descr="https://www.rajjaprabha.ac.th/peple/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0" y="2068511"/>
            <a:ext cx="2559050" cy="29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2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65965"/>
              </p:ext>
            </p:extLst>
          </p:nvPr>
        </p:nvGraphicFramePr>
        <p:xfrm>
          <a:off x="2099199" y="1896819"/>
          <a:ext cx="7906058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 -</a:t>
                      </a:r>
                      <a:endParaRPr lang="en-US" sz="36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endParaRPr lang="en-US" sz="11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ปริญญาโท</a:t>
                      </a:r>
                      <a:r>
                        <a:rPr lang="th-TH" sz="3200" b="1" dirty="0" smtClean="0"/>
                        <a:t/>
                      </a:r>
                      <a:br>
                        <a:rPr lang="th-TH" sz="3200" b="1" dirty="0" smtClean="0"/>
                      </a:b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ศษ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.ม. </a:t>
                      </a:r>
                      <a:r>
                        <a:rPr lang="en-US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ศิลป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ศาสตร์มหาบัณฑิต</a:t>
                      </a: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 บริหารการศึกษา</a:t>
                      </a:r>
                      <a:endParaRPr lang="en-US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รองหัวหน้ากลุ่มสาระการเรียนรู้สังคมศึกษา</a:t>
                      </a: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 สังคมศึกษา ม.ต้น – ม.ปลาย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5449" y="5569376"/>
            <a:ext cx="29260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นางสาวกมล</a:t>
            </a:r>
            <a:r>
              <a:rPr lang="th-TH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พัชญ์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ศรีสวัสดิ์</a:t>
            </a:r>
          </a:p>
        </p:txBody>
      </p:sp>
      <p:pic>
        <p:nvPicPr>
          <p:cNvPr id="3074" name="Picture 2" descr="https://www.rajjaprabha.ac.th/peple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37" y="2122181"/>
            <a:ext cx="2698811" cy="33100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3619744" y="968258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กลุ่มสาระการเรียนรู้สังคมศึกษาฯ 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929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47735"/>
              </p:ext>
            </p:extLst>
          </p:nvPr>
        </p:nvGraphicFramePr>
        <p:xfrm>
          <a:off x="2099199" y="1896819"/>
          <a:ext cx="7906058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ครูผู้ช่วย</a:t>
                      </a:r>
                      <a:endParaRPr lang="th-TH" sz="32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 -</a:t>
                      </a:r>
                      <a:endParaRPr lang="en-US" sz="105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ปริญญาตรี</a:t>
                      </a:r>
                      <a:r>
                        <a:rPr lang="th-TH" sz="3200" b="1" dirty="0" smtClean="0"/>
                        <a:t/>
                      </a:r>
                      <a:br>
                        <a:rPr lang="th-TH" sz="3200" b="1" dirty="0" smtClean="0"/>
                      </a:b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ศษ.บ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ศิลป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ศาสตร์บัณฑิต</a:t>
                      </a:r>
                      <a:endParaRPr lang="th-TH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ภาษาอังกฤษ</a:t>
                      </a:r>
                      <a:endParaRPr lang="en-US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หัวหน้ากลุ่มสาระการเรียนรู้ภาษาต่างประเทศสอนรายวิชา</a:t>
                      </a:r>
                      <a:r>
                        <a:rPr lang="th-TH" sz="28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ภาษาอังกฤษ </a:t>
                      </a:r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ม.ต้น – ม.ปลาย</a:t>
                      </a:r>
                    </a:p>
                    <a:p>
                      <a:endParaRPr lang="en-US" sz="1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5449" y="5369344"/>
            <a:ext cx="292608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นางธัญธร โกละกะ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744" y="968258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กลุ่มสาระการเรียนรู้ภาษาต่างประเทศ 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170" name="Picture 2" descr="https://www.rajjaprabha.ac.th/peple/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1" y="2125663"/>
            <a:ext cx="2673350" cy="3016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4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2380"/>
              </p:ext>
            </p:extLst>
          </p:nvPr>
        </p:nvGraphicFramePr>
        <p:xfrm>
          <a:off x="2099199" y="1896819"/>
          <a:ext cx="790605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พนักงานราชการ</a:t>
                      </a:r>
                    </a:p>
                    <a:p>
                      <a:r>
                        <a:rPr lang="th-TH" sz="32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 -</a:t>
                      </a:r>
                      <a:endParaRPr lang="en-US" sz="105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การศึกษา </a:t>
                      </a:r>
                      <a:r>
                        <a:rPr lang="en-US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ปริญญาตรี</a:t>
                      </a:r>
                      <a:r>
                        <a:rPr lang="th-TH" sz="3600" b="1" dirty="0" smtClean="0"/>
                        <a:t/>
                      </a:r>
                      <a:br>
                        <a:rPr lang="th-TH" sz="3600" b="1" dirty="0" smtClean="0"/>
                      </a:br>
                      <a:r>
                        <a:rPr lang="th-TH" sz="3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ศษ.บ</a:t>
                      </a:r>
                      <a:r>
                        <a:rPr lang="th-TH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th-TH" sz="3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ศิลป</a:t>
                      </a:r>
                      <a:r>
                        <a:rPr lang="th-TH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ศาสตร์บัณฑิต</a:t>
                      </a:r>
                      <a:endParaRPr lang="th-TH" sz="36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</a:t>
                      </a:r>
                      <a:r>
                        <a:rPr lang="th-TH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ภาษาอังกฤษ</a:t>
                      </a:r>
                      <a:endParaRPr lang="en-US" sz="36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หัวหน้ากลุ่มสาระการเรียนรู้ศิลปะ</a:t>
                      </a: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</a:t>
                      </a:r>
                      <a:r>
                        <a:rPr lang="th-TH" sz="28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ศิลปะ </a:t>
                      </a:r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ม.ต้น – ม.ปลาย</a:t>
                      </a:r>
                    </a:p>
                    <a:p>
                      <a:endParaRPr lang="en-US" sz="2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5449" y="5369344"/>
            <a:ext cx="292608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นายสิทธิกร </a:t>
            </a:r>
            <a:r>
              <a:rPr lang="th-TH" sz="3200" b="1" dirty="0" err="1" smtClean="0"/>
              <a:t>เพ็ชร</a:t>
            </a:r>
            <a:r>
              <a:rPr lang="th-TH" sz="3200" b="1" dirty="0" smtClean="0"/>
              <a:t>รัตน์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744" y="968258"/>
            <a:ext cx="48649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กลุ่มสาระการเรียนรู้ศิลปะ </a:t>
            </a:r>
            <a:endParaRPr lang="th-TH" sz="36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194" name="Picture 2" descr="https://www.rajjaprabha.ac.th/peple/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33" y="2177326"/>
            <a:ext cx="2674692" cy="3051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9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84648"/>
              </p:ext>
            </p:extLst>
          </p:nvPr>
        </p:nvGraphicFramePr>
        <p:xfrm>
          <a:off x="2099199" y="1896819"/>
          <a:ext cx="7906058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พนักงานราชการ</a:t>
                      </a: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 -</a:t>
                      </a:r>
                      <a:endParaRPr lang="en-US" sz="11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ปริญญาตรี</a:t>
                      </a:r>
                      <a:r>
                        <a:rPr lang="th-TH" sz="3200" b="1" dirty="0" smtClean="0"/>
                        <a:t/>
                      </a:r>
                      <a:br>
                        <a:rPr lang="th-TH" sz="3200" b="1" dirty="0" smtClean="0"/>
                      </a:br>
                      <a:r>
                        <a:rPr lang="th-TH" sz="3200" b="1" dirty="0" err="1" smtClean="0"/>
                        <a:t>วท</a:t>
                      </a: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.บ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วิทยาศาสตร์บัณฑิต</a:t>
                      </a:r>
                      <a:endParaRPr lang="th-TH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เทคโนโลยีการเกษตร</a:t>
                      </a:r>
                      <a:endParaRPr lang="en-US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หัวหน้ากลุ่มสาระการเรียนรู้การงานอาชีพ</a:t>
                      </a: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</a:t>
                      </a:r>
                      <a:r>
                        <a:rPr lang="th-TH" sz="28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ศิลปะ </a:t>
                      </a:r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ม.ต้น – ม.ปลาย</a:t>
                      </a:r>
                    </a:p>
                    <a:p>
                      <a:endParaRPr lang="en-US" sz="1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8313" y="5426496"/>
            <a:ext cx="292608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นายสวัสดิ์ </a:t>
            </a:r>
            <a:r>
              <a:rPr lang="th-TH" sz="3200" b="1" dirty="0" err="1" smtClean="0"/>
              <a:t>เพ็ชร</a:t>
            </a:r>
            <a:r>
              <a:rPr lang="th-TH" sz="3200" b="1" dirty="0" smtClean="0"/>
              <a:t>รัตน์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744" y="968258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กลุ่มสาระการเรียนรู้การงานอาชีพ 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218" name="Picture 2" descr="https://www.rajjaprabha.ac.th/peple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149862"/>
            <a:ext cx="2687638" cy="3093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7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67761"/>
              </p:ext>
            </p:extLst>
          </p:nvPr>
        </p:nvGraphicFramePr>
        <p:xfrm>
          <a:off x="2099199" y="1896819"/>
          <a:ext cx="790605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ครูอัตราจ้าง</a:t>
                      </a:r>
                    </a:p>
                    <a:p>
                      <a:r>
                        <a:rPr lang="th-TH" sz="32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 -</a:t>
                      </a:r>
                      <a:endParaRPr lang="en-US" sz="105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ปริญญาตรี</a:t>
                      </a:r>
                      <a:r>
                        <a:rPr lang="th-TH" sz="3200" b="1" dirty="0" smtClean="0"/>
                        <a:t/>
                      </a:r>
                      <a:br>
                        <a:rPr lang="th-TH" sz="3200" b="1" dirty="0" smtClean="0"/>
                      </a:b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  พลศึกษา</a:t>
                      </a:r>
                      <a:endParaRPr lang="en-US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หัวหน้ากลุ่มสาระการเรียนรู้การงานอาชีพ</a:t>
                      </a: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</a:t>
                      </a:r>
                      <a:r>
                        <a:rPr lang="th-TH" sz="2800" b="1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ศิลปะ </a:t>
                      </a:r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ม.ต้น – ม.ปลาย</a:t>
                      </a:r>
                    </a:p>
                    <a:p>
                      <a:endParaRPr lang="en-US" sz="1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8313" y="5412208"/>
            <a:ext cx="29260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err="1" smtClean="0"/>
              <a:t>นายณฐาพัชร์</a:t>
            </a:r>
            <a:r>
              <a:rPr lang="th-TH" sz="2400" b="1" dirty="0" smtClean="0"/>
              <a:t>  สองเมืองสุข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744" y="968258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กลุ่มสาระการเรียนรู้สุขศึกษาและพลศึกษา 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242" name="Picture 2" descr="https://www.rajjaprabha.ac.th/peple/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41" y="2042424"/>
            <a:ext cx="2756135" cy="319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3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19188"/>
              </p:ext>
            </p:extLst>
          </p:nvPr>
        </p:nvGraphicFramePr>
        <p:xfrm>
          <a:off x="2099199" y="1896819"/>
          <a:ext cx="7906058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ครูธุรการ</a:t>
                      </a:r>
                    </a:p>
                    <a:p>
                      <a:r>
                        <a:rPr lang="th-TH" sz="40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4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 -</a:t>
                      </a:r>
                      <a:endParaRPr lang="en-US" sz="1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ปริญญาตรี</a:t>
                      </a:r>
                      <a:r>
                        <a:rPr lang="th-TH" sz="3200" b="1" dirty="0" smtClean="0"/>
                        <a:t/>
                      </a:r>
                      <a:br>
                        <a:rPr lang="th-TH" sz="3200" b="1" dirty="0" smtClean="0"/>
                      </a:br>
                      <a:r>
                        <a:rPr lang="th-TH" sz="3200" b="1" dirty="0" err="1" smtClean="0"/>
                        <a:t>ศศ.บ</a:t>
                      </a:r>
                      <a:r>
                        <a:rPr lang="th-TH" sz="3200" b="1" dirty="0" smtClean="0"/>
                        <a:t>.      ศิลปะศาสตร์บัณฑิต</a:t>
                      </a:r>
                    </a:p>
                    <a:p>
                      <a:r>
                        <a:rPr lang="th-TH" sz="3200" b="1" dirty="0" smtClean="0"/>
                        <a:t>วิชาเอก   นิเทศศาสตร์</a:t>
                      </a: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แขนงวิชาการประชา</a:t>
                      </a: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สัมพันธฺ์</a:t>
                      </a:r>
                      <a:endParaRPr lang="en-US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8313" y="5312192"/>
            <a:ext cx="2926080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600" b="1" dirty="0"/>
              <a:t>นาง</a:t>
            </a:r>
            <a:r>
              <a:rPr lang="th-TH" sz="2600" b="1" dirty="0" err="1"/>
              <a:t>ขนิษ</a:t>
            </a:r>
            <a:r>
              <a:rPr lang="th-TH" sz="2600" b="1" dirty="0"/>
              <a:t>ศร ปาละคเชนทร์</a:t>
            </a:r>
            <a:endParaRPr lang="th-TH" sz="2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744" y="968258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ฝ่ายสนับสนุนการศึกษา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1266" name="Picture 2" descr="https://www.rajjaprabha.ac.th/peple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40" y="2081485"/>
            <a:ext cx="2638025" cy="3058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1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83212"/>
              </p:ext>
            </p:extLst>
          </p:nvPr>
        </p:nvGraphicFramePr>
        <p:xfrm>
          <a:off x="2099199" y="1896819"/>
          <a:ext cx="7906058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ลูกจ้างชั่วคราว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4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นักการ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endParaRPr lang="en-US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 smtClean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8313" y="5312192"/>
            <a:ext cx="29260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/>
              <a:t>นายประจักร ศรีสมบูรณ์</a:t>
            </a:r>
            <a:endParaRPr lang="th-TH" sz="2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744" y="968258"/>
            <a:ext cx="486496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ฝ่ายบริการ</a:t>
            </a:r>
            <a:endParaRPr lang="th-TH" sz="44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2290" name="Picture 2" descr="https://www.rajjaprabha.ac.th/peple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08" y="2076379"/>
            <a:ext cx="2656122" cy="3079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3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9" y="0"/>
            <a:ext cx="8269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4783" y="797139"/>
            <a:ext cx="48649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กลุ่มสาระการเรียนรู้ภาษาไทย </a:t>
            </a:r>
            <a:endParaRPr lang="th-TH" sz="36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59810"/>
              </p:ext>
            </p:extLst>
          </p:nvPr>
        </p:nvGraphicFramePr>
        <p:xfrm>
          <a:off x="2087915" y="1736745"/>
          <a:ext cx="826991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532"/>
                <a:gridCol w="4856387"/>
              </a:tblGrid>
              <a:tr h="370840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  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    ชำนาญการพิเศษ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</a:t>
                      </a:r>
                      <a:r>
                        <a:rPr lang="en-US" sz="3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r>
                        <a:rPr lang="th-TH" sz="3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ปริญญาโท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endParaRPr lang="en-US" sz="32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กศ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.ม.     การศึกษามหาบัณฑิต</a:t>
                      </a:r>
                    </a:p>
                    <a:p>
                      <a:r>
                        <a:rPr lang="th-TH" sz="3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วิชาเอก  </a:t>
                      </a:r>
                      <a:r>
                        <a:rPr lang="th-TH" sz="3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ภาษาไทย  </a:t>
                      </a:r>
                      <a:endParaRPr lang="th-TH" sz="3200" b="1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หัวหน้ากลุ่มสาระการเรียนรู้ภาษาไทย</a:t>
                      </a: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  ภาษาไทยระดับ ม.ต้น-ม.ปลาย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0821" y="5264462"/>
            <a:ext cx="31079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นางบุญเรียง  จันทร์ทัน  </a:t>
            </a:r>
          </a:p>
        </p:txBody>
      </p:sp>
      <p:pic>
        <p:nvPicPr>
          <p:cNvPr id="2050" name="Picture 2" descr="https://www.rajjaprabha.ac.th/peple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58" y="1961966"/>
            <a:ext cx="2670367" cy="3112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255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28178" y="0"/>
            <a:ext cx="8083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07076"/>
              </p:ext>
            </p:extLst>
          </p:nvPr>
        </p:nvGraphicFramePr>
        <p:xfrm>
          <a:off x="2028178" y="1875820"/>
          <a:ext cx="8083488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22"/>
                <a:gridCol w="4629466"/>
              </a:tblGrid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ชำนาญการ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ปริญญาโท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/>
                      </a:r>
                      <a:b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วท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.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ม.       วิทยาศาสตร์มหาบัณฑิต</a:t>
                      </a: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   ธรณีฟิสิกส์</a:t>
                      </a:r>
                      <a:endParaRPr lang="th-TH" sz="4000" b="1" i="0" kern="120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endParaRPr lang="en-US" sz="1100" b="1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endParaRPr lang="en-US" sz="11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+mn-cs"/>
                        </a:rPr>
                        <a:t>หัวหน้ากลุ่มสาระการเรียนรู้วิทยาศาสตร์</a:t>
                      </a:r>
                    </a:p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+mn-cs"/>
                        </a:rPr>
                        <a:t>สอนรายวิชา วิทยาศาสตร์ ม.2  /ฟิสิกส์</a:t>
                      </a:r>
                    </a:p>
                    <a:p>
                      <a:endParaRPr lang="th-TH" sz="100" b="1" dirty="0" smtClean="0">
                        <a:latin typeface="TH SarabunIT๙" panose="020B0500040200020003" pitchFamily="34" charset="-34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3419" y="5696934"/>
            <a:ext cx="31079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นายมนัส</a:t>
            </a:r>
            <a:r>
              <a:rPr lang="th-TH" sz="32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พงษ์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32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บุญญะ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1992" y="904333"/>
            <a:ext cx="48649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กลุ่มสาระการเรียนรู้วิทยาศาสตร์ </a:t>
            </a:r>
            <a:endParaRPr lang="th-TH" sz="36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26" name="Picture 2" descr="https://www.rajjaprabha.ac.th/peple/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81" y="2089221"/>
            <a:ext cx="2743199" cy="3436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8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28178" y="0"/>
            <a:ext cx="8083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83177"/>
              </p:ext>
            </p:extLst>
          </p:nvPr>
        </p:nvGraphicFramePr>
        <p:xfrm>
          <a:off x="2028178" y="1875820"/>
          <a:ext cx="8083488" cy="459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22"/>
                <a:gridCol w="4629466"/>
              </a:tblGrid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ชำนาญการ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ปริญญาโท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/>
                      </a:r>
                      <a:b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วท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.ม. </a:t>
                      </a:r>
                      <a:r>
                        <a:rPr lang="en-US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 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วิทยาศาสตร์มหาบัณฑิต</a:t>
                      </a:r>
                      <a:r>
                        <a:rPr lang="en-US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 </a:t>
                      </a:r>
                      <a:endParaRPr lang="th-TH" sz="3200" b="1" i="0" kern="120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วิชาเอก</a:t>
                      </a:r>
                      <a:r>
                        <a:rPr lang="th-TH" sz="3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เทคโนโลยี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สารสนเทศ</a:t>
                      </a:r>
                    </a:p>
                    <a:p>
                      <a:endParaRPr lang="en-US" sz="11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050" b="1" dirty="0" smtClean="0"/>
                    </a:p>
                    <a:p>
                      <a:endParaRPr lang="th-TH" sz="1050" b="1" dirty="0" smtClean="0"/>
                    </a:p>
                    <a:p>
                      <a:endParaRPr lang="en-US" sz="105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+mn-cs"/>
                        </a:rPr>
                        <a:t>รองหน.กลุ่มสาระการเรียนรู้วิทยาศาสตร์</a:t>
                      </a:r>
                    </a:p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+mn-cs"/>
                        </a:rPr>
                        <a:t>สอนรายวิชา  วิทยาศาสตร์การคำนวณ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3419" y="5668354"/>
            <a:ext cx="31079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</a:t>
            </a:r>
            <a:r>
              <a:rPr lang="th-TH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ภูมิพัฒน์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สุขอุ่น  </a:t>
            </a:r>
          </a:p>
        </p:txBody>
      </p:sp>
      <p:pic>
        <p:nvPicPr>
          <p:cNvPr id="5124" name="Picture 4" descr="https://www.rajjaprabha.ac.th/peple/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49" y="1982358"/>
            <a:ext cx="2712308" cy="34663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3601992" y="904333"/>
            <a:ext cx="48649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กลุ่มสาระการเรียนรู้วิทยาศาสตร์ </a:t>
            </a:r>
            <a:endParaRPr lang="th-TH" sz="36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063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28178" y="0"/>
            <a:ext cx="8083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57676"/>
              </p:ext>
            </p:extLst>
          </p:nvPr>
        </p:nvGraphicFramePr>
        <p:xfrm>
          <a:off x="2028178" y="1875820"/>
          <a:ext cx="8083488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22"/>
                <a:gridCol w="4629466"/>
              </a:tblGrid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 smtClean="0">
                        <a:latin typeface="TH SarabunIT๙" panose="020B0500040200020003" pitchFamily="34" charset="-34"/>
                        <a:cs typeface="+mn-cs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+mn-cs"/>
                        </a:rPr>
                        <a:t>วุฒิการศึกษา 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+mn-cs"/>
                        </a:rPr>
                        <a:t>: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+mn-cs"/>
                        </a:rPr>
                        <a:t>ปริญญาตรี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+mn-cs"/>
                        </a:rPr>
                        <a:t/>
                      </a:r>
                      <a:br>
                        <a:rPr lang="th-TH" sz="3200" b="1" dirty="0" smtClean="0">
                          <a:latin typeface="TH SarabunIT๙" panose="020B0500040200020003" pitchFamily="34" charset="-34"/>
                          <a:cs typeface="+mn-cs"/>
                        </a:rPr>
                      </a:b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บธ.บ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  บริหารธุรกิจบัณฑิต</a:t>
                      </a: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 คอมพิวเตอร์</a:t>
                      </a:r>
                      <a:endParaRPr lang="th-TH" sz="3200" b="1" i="0" kern="120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100" b="1" dirty="0" smtClean="0">
                        <a:latin typeface="TH SarabunIT๙" panose="020B0500040200020003" pitchFamily="34" charset="-34"/>
                        <a:cs typeface="+mn-cs"/>
                      </a:endParaRPr>
                    </a:p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+mn-cs"/>
                        </a:rPr>
                        <a:t>สอนรายวิชา   วิทยาศาสตร์การคำนวณ</a:t>
                      </a:r>
                      <a:endParaRPr lang="th-TH" sz="2800" b="1" dirty="0" smtClean="0">
                        <a:latin typeface="TH SarabunIT๙" panose="020B0500040200020003" pitchFamily="34" charset="-34"/>
                        <a:cs typeface="+mn-cs"/>
                      </a:endParaRPr>
                    </a:p>
                    <a:p>
                      <a:endParaRPr lang="en-US" sz="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3419" y="5339734"/>
            <a:ext cx="31079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นางสาวสุจริตรา  </a:t>
            </a:r>
            <a:r>
              <a:rPr lang="th-TH" sz="32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ซุ่น</a:t>
            </a:r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สั้น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1992" y="904333"/>
            <a:ext cx="48649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กลุ่มสาระการเรียนรู้วิทยาศาสตร์ </a:t>
            </a:r>
            <a:endParaRPr lang="th-TH" sz="36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3314" name="Picture 2" descr="https://www.rajjaprabha.ac.th/peple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8" y="2093623"/>
            <a:ext cx="2630488" cy="3050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0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28178" y="0"/>
            <a:ext cx="8083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79053"/>
              </p:ext>
            </p:extLst>
          </p:nvPr>
        </p:nvGraphicFramePr>
        <p:xfrm>
          <a:off x="2028178" y="1875820"/>
          <a:ext cx="8083488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22"/>
                <a:gridCol w="4629466"/>
              </a:tblGrid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</a:t>
                      </a:r>
                      <a:r>
                        <a:rPr lang="th-TH" sz="4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40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4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</a:t>
                      </a:r>
                      <a:r>
                        <a:rPr lang="th-TH" sz="4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</a:t>
                      </a:r>
                      <a:endParaRPr lang="en-US" sz="4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การศึกษา 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ปริญญาตรี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/>
                      </a:r>
                      <a:b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3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กศ.บ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การศึกษาบัณฑิต      </a:t>
                      </a: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 วิทยาศาสตร์ - ชีววิทยา</a:t>
                      </a:r>
                      <a:endParaRPr lang="en-US" sz="3200" b="1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endParaRPr lang="en-US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+mn-cs"/>
                        </a:rPr>
                        <a:t>สอนรายวิชา วิทยาศาสตร์ ม.1 / ชีววิทยา</a:t>
                      </a:r>
                      <a:endParaRPr lang="th-TH" sz="2800" b="1" dirty="0" smtClean="0">
                        <a:latin typeface="TH SarabunIT๙" panose="020B0500040200020003" pitchFamily="34" charset="-34"/>
                        <a:cs typeface="+mn-cs"/>
                      </a:endParaRPr>
                    </a:p>
                    <a:p>
                      <a:endParaRPr lang="en-US" sz="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3419" y="5411174"/>
            <a:ext cx="31079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นางสาวเบญญาภา  พุ่มทอง 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1992" y="904333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กลุ่มสาระการเรียนรู้วิทยาศาสตร์ 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50" name="Picture 2" descr="https://www.rajjaprabha.ac.th/peple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00" y="2113489"/>
            <a:ext cx="2674795" cy="3101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6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28178" y="0"/>
            <a:ext cx="8083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15710"/>
              </p:ext>
            </p:extLst>
          </p:nvPr>
        </p:nvGraphicFramePr>
        <p:xfrm>
          <a:off x="2028178" y="1875820"/>
          <a:ext cx="8083488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022"/>
                <a:gridCol w="4629466"/>
              </a:tblGrid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ครูผู้ช่วย</a:t>
                      </a:r>
                      <a:endParaRPr lang="th-TH" sz="36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+mn-cs"/>
                        </a:rPr>
                        <a:t>วุฒิ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+mn-cs"/>
                        </a:rPr>
                        <a:t>การศึกษา 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+mn-cs"/>
                        </a:rPr>
                        <a:t>: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+mn-cs"/>
                        </a:rPr>
                        <a:t>ปริญญาตรี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+mn-cs"/>
                        </a:rPr>
                        <a:t/>
                      </a:r>
                      <a:br>
                        <a:rPr lang="th-TH" sz="3200" b="1" dirty="0" smtClean="0">
                          <a:latin typeface="TH SarabunIT๙" panose="020B0500040200020003" pitchFamily="34" charset="-34"/>
                          <a:cs typeface="+mn-cs"/>
                        </a:rPr>
                      </a:br>
                      <a:r>
                        <a:rPr lang="th-TH" sz="3200" b="1" dirty="0" err="1" smtClean="0">
                          <a:latin typeface="TH SarabunIT๙" panose="020B0500040200020003" pitchFamily="34" charset="-34"/>
                          <a:cs typeface="+mn-cs"/>
                        </a:rPr>
                        <a:t>ค.บ</a:t>
                      </a:r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+mn-cs"/>
                        </a:rPr>
                        <a:t>.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ครุศาสตร์บัณฑิต </a:t>
                      </a:r>
                    </a:p>
                    <a:p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วิชาเอก   วิทยาศาสตร์ - เคมี</a:t>
                      </a:r>
                      <a:endParaRPr lang="en-US" sz="3200" b="1" baseline="0" dirty="0" smtClean="0">
                        <a:latin typeface="TH SarabunIT๙" panose="020B0500040200020003" pitchFamily="34" charset="-34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050" b="1" dirty="0" smtClean="0">
                        <a:latin typeface="TH SarabunIT๙" panose="020B0500040200020003" pitchFamily="34" charset="-34"/>
                        <a:cs typeface="+mn-cs"/>
                      </a:endParaRPr>
                    </a:p>
                    <a:p>
                      <a:endParaRPr lang="th-TH" sz="1800" b="1" dirty="0" smtClean="0">
                        <a:latin typeface="TH SarabunIT๙" panose="020B0500040200020003" pitchFamily="34" charset="-34"/>
                        <a:cs typeface="+mn-cs"/>
                      </a:endParaRPr>
                    </a:p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+mn-cs"/>
                        </a:rPr>
                        <a:t>สอนรายวิชา วิทยาศาสตร์ ม.3 / เคมี</a:t>
                      </a:r>
                    </a:p>
                    <a:p>
                      <a:endParaRPr lang="en-US" sz="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74827" y="5411174"/>
            <a:ext cx="33687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นางสาวจิต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อารีย์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คล้ายห้างหว้า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1992" y="904333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กลุ่มสาระการเรียนรู้วิทยาศาสตร์ 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074" name="Picture 2" descr="https://www.rajjaprabha.ac.th/peple/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132995"/>
            <a:ext cx="2759075" cy="31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7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40451"/>
              </p:ext>
            </p:extLst>
          </p:nvPr>
        </p:nvGraphicFramePr>
        <p:xfrm>
          <a:off x="2099199" y="1713390"/>
          <a:ext cx="7906058" cy="427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1226555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 ชำนาญการ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2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วุฒิการศึกษา  </a:t>
                      </a:r>
                      <a:r>
                        <a:rPr lang="en-US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</a:t>
                      </a:r>
                      <a:r>
                        <a:rPr lang="en-US" sz="3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ปริญญาโท</a:t>
                      </a:r>
                      <a:r>
                        <a:rPr lang="en-US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3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3200" b="1" dirty="0" err="1" smtClean="0"/>
                        <a:t>ค.ม</a:t>
                      </a:r>
                      <a:r>
                        <a:rPr lang="th-TH" sz="3200" b="1" dirty="0" smtClean="0"/>
                        <a:t>.</a:t>
                      </a:r>
                      <a:r>
                        <a:rPr lang="th-TH" sz="3200" b="1" baseline="0" dirty="0" smtClean="0"/>
                        <a:t>           ครุศาสตร์มหาบัณฑิต</a:t>
                      </a:r>
                      <a:r>
                        <a:rPr lang="th-TH" sz="3200" b="1" dirty="0" smtClean="0"/>
                        <a:t/>
                      </a:r>
                      <a:br>
                        <a:rPr lang="th-TH" sz="3200" b="1" dirty="0" smtClean="0"/>
                      </a:br>
                      <a:r>
                        <a:rPr lang="th-TH" sz="3200" b="1" dirty="0" smtClean="0"/>
                        <a:t>วิชาเอก</a:t>
                      </a:r>
                      <a:r>
                        <a:rPr lang="th-TH" sz="3200" b="1" baseline="0" dirty="0" smtClean="0"/>
                        <a:t>       </a:t>
                      </a:r>
                      <a:r>
                        <a:rPr lang="th-TH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คณิตศาสตร์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หัวหน้ากลุ่มสาระการเรียนรู้คณิตศาสตร์</a:t>
                      </a:r>
                    </a:p>
                    <a:p>
                      <a:r>
                        <a:rPr lang="th-TH" sz="28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 คณิตศาสตร์ ม.3 – ม.4-6</a:t>
                      </a:r>
                      <a:endParaRPr lang="en-US" sz="28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0821" y="5395742"/>
            <a:ext cx="301752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นางสาวชญานิน คมพจน์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098" name="Picture 2" descr="https://www.rajjaprabha.ac.th/peple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74" y="1907372"/>
            <a:ext cx="2838994" cy="3322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3619744" y="933219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กลุ่มสาระการเรียนรู้คณิตศาสตร์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254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ดาวนโหลดพื้นหลังเกียรติบัตรลายไทยสวย ๆ ฟรี ⋆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2099198" y="0"/>
            <a:ext cx="7906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02841"/>
              </p:ext>
            </p:extLst>
          </p:nvPr>
        </p:nvGraphicFramePr>
        <p:xfrm>
          <a:off x="2099199" y="1713390"/>
          <a:ext cx="7906058" cy="450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7"/>
                <a:gridCol w="4527851"/>
              </a:tblGrid>
              <a:tr h="1399861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   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</a:t>
                      </a:r>
                    </a:p>
                    <a:p>
                      <a:r>
                        <a:rPr lang="th-TH" sz="36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วิทย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ฐานะ 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-</a:t>
                      </a:r>
                      <a:endParaRPr lang="en-US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17741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วุฒิ</a:t>
                      </a:r>
                      <a:r>
                        <a:rPr lang="th-TH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การศึกษา  </a:t>
                      </a:r>
                      <a:r>
                        <a:rPr lang="en-US" sz="36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:</a:t>
                      </a:r>
                      <a:r>
                        <a:rPr lang="en-US" sz="36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r>
                        <a:rPr lang="th-TH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ปริญญาตรี</a:t>
                      </a:r>
                      <a:endParaRPr lang="th-TH" sz="36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3600" b="1" dirty="0" err="1" smtClean="0"/>
                        <a:t>ค.บ</a:t>
                      </a:r>
                      <a:r>
                        <a:rPr lang="th-TH" sz="3600" b="1" dirty="0" smtClean="0"/>
                        <a:t>.</a:t>
                      </a:r>
                      <a:r>
                        <a:rPr lang="th-TH" sz="3600" b="1" baseline="0" dirty="0" smtClean="0"/>
                        <a:t>           </a:t>
                      </a:r>
                      <a:r>
                        <a:rPr lang="th-TH" sz="3600" b="1" baseline="0" dirty="0" smtClean="0"/>
                        <a:t>ครุ</a:t>
                      </a:r>
                      <a:r>
                        <a:rPr lang="th-TH" sz="3600" b="1" baseline="0" dirty="0" smtClean="0"/>
                        <a:t>ศาสตร์บัณฑิต</a:t>
                      </a:r>
                      <a:r>
                        <a:rPr lang="th-TH" sz="3600" b="1" dirty="0" smtClean="0"/>
                        <a:t/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วิชาเอก</a:t>
                      </a:r>
                      <a:r>
                        <a:rPr lang="th-TH" sz="3600" b="1" baseline="0" dirty="0" smtClean="0"/>
                        <a:t>       </a:t>
                      </a:r>
                      <a:r>
                        <a:rPr lang="th-TH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คณิตศาสตร์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3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9044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32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สอนรายวิชา คณิตศาสตร์ ม.2 – ม.5</a:t>
                      </a:r>
                      <a:endParaRPr lang="en-US" sz="32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0821" y="5424318"/>
            <a:ext cx="30175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นายศุภชัย  ยิ้มแก้ว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744" y="933219"/>
            <a:ext cx="486496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กลุ่มสาระการเรียนรู้คณิตศาสตร์</a:t>
            </a:r>
            <a:endParaRPr lang="th-TH" sz="32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2" descr="https://www.rajjaprabha.ac.th/peple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15" y="1986562"/>
            <a:ext cx="261586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9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604</Words>
  <Application>Microsoft Office PowerPoint</Application>
  <PresentationFormat>Widescreen</PresentationFormat>
  <Paragraphs>190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AngsanaUPC</vt:lpstr>
      <vt:lpstr>Arial</vt:lpstr>
      <vt:lpstr>Calibri</vt:lpstr>
      <vt:lpstr>Calibri Light</vt:lpstr>
      <vt:lpstr>Cordia New</vt:lpstr>
      <vt:lpstr>TH SarabunIT๙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43</cp:revision>
  <dcterms:created xsi:type="dcterms:W3CDTF">2021-10-13T14:46:57Z</dcterms:created>
  <dcterms:modified xsi:type="dcterms:W3CDTF">2021-10-20T05:07:12Z</dcterms:modified>
</cp:coreProperties>
</file>