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E8B"/>
    <a:srgbClr val="737373"/>
    <a:srgbClr val="FFE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3976" autoAdjust="0"/>
  </p:normalViewPr>
  <p:slideViewPr>
    <p:cSldViewPr snapToGrid="0">
      <p:cViewPr varScale="1">
        <p:scale>
          <a:sx n="80" d="100"/>
          <a:sy n="80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0DF07D-E2C5-425D-8792-546E1324E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825C89C5-4223-44C9-82FB-446D9C5E7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88AAB12-7B1A-4528-91F1-78FE4951F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ACD5AA8-7BFA-4B8F-A047-EB82996A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30D5D0D-339B-40DA-B821-EF88C3A37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055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8F15AB-5931-44BB-B7F1-172C4C34B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4FAD92D6-DDB2-4AC8-8D66-23DA5E4B7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F5A79E4-E02E-4F01-BB8B-8C1CA88F6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C00290-D205-43C5-8BA6-8F48F507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D086C4D-6576-4F49-8E05-99C7C893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103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453A5F5A-5B81-47CE-83B8-F46D3E54C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D206FD99-07FA-482A-8424-F25974612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26513D4-D17F-47E3-BA71-D0068789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7D7587F-455A-4AAD-87A6-211DE4FC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53D1703-CFC2-4809-B6A0-DD439B7B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0410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D11F5C3-A4A3-4E2A-A3F0-7894AD210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E15E6E0-E484-4D44-839D-096C9EAEE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AD0B154-52A2-44FB-9B68-0B882B3FF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7FC975D-C8DA-444D-9EBD-1D7260192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764F8A9-B2A8-42F7-BB96-B776C2196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777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6FE55E3-3BFD-4BD8-9772-738E26A94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97A40F7-E98F-45E8-BA0A-3B571E183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36278B2-D1F1-4764-A7E2-D73C792CD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E28A738-FE1E-451C-9812-21A16EC8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3201B65-A5FF-4B18-955A-FD929345F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645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8863F74-5A33-4C0A-B4AB-85A3AA983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6FBC5DE-0FA6-4CEE-B296-C8B743E05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9B3F7E1-1469-4E3C-BC1A-178264647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27B8FB9-CF8B-4820-BF46-631FF1DEF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0AAAE83-8AF9-4EA3-B770-49CBF9A66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D99CBC04-10FB-47D6-97F7-A3A8987D3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783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698633-C19A-47D9-9DB6-0AA8B3E3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46B87AE-8B8A-49D5-95A9-F5C59E72D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B777F9B-F4DE-4D81-8D5F-4C2AECF3A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E07FD05C-061A-4173-836A-3E2CB864D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D292DAE7-E2CE-408A-9181-D36D2C5C4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DEEEF3C-6B78-4410-A395-9CE5A9D2A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37037C5-E735-41F2-92DF-74F9A87A8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2D75E2BE-9054-4691-BE72-17F61487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049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5986A48-5F83-4384-BC88-4ED717EC1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0AA80035-01BA-45AA-9613-953C2BE0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DCACCA9-5D43-4E9F-AFCC-350B0DC1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FEBDDFB2-D72D-41BA-9070-B7C92B12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497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5D7DF245-BA78-4EC2-93F4-ABFE78F1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89E6FEE2-314B-4A0C-A257-E731F41A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70EB0040-3353-4A43-8FE0-9A3DBBA8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3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3AB902D-DAEA-4DA5-A1FA-3CF3F43C3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307A6FF-3517-4321-A61F-B37627156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33EF316-63C0-402D-8FF2-562FA0AAF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8C1E068-2696-4E4F-B765-3653B775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EE7E6F3-609D-457F-8CC9-E0B4DFC1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CF5726F-7F93-43BE-A07D-702511CA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617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86186FA-3E0F-4A55-88C7-8DF982673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13FA84E4-DC8D-4D41-8324-CF0FACD50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9B6C574-F21B-4492-BC92-D88F988F4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16AE6C0-9E47-4993-83FD-C8C41169D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72CF0B7-BA8E-483B-B5AC-46A68649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686FC44-1294-4760-A323-07A1B2FD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399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6BB85BDF-691E-4D01-B96E-A5F01E1B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420177B1-BA17-4520-BC29-65384D701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39198C2-D537-4ED4-B11A-6D31551C3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5B4A9-811C-4617-A1CA-14A4A892C406}" type="datetimeFigureOut">
              <a:rPr lang="th-TH" smtClean="0"/>
              <a:t>31/10/66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A1B54AC-E3A9-48D8-9513-64E9549F9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154136F-FE38-412A-A87E-4180525C3D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6ABA-7914-4BF9-B16E-E61386138D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1030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รูปภาพ 19">
            <a:extLst>
              <a:ext uri="{FF2B5EF4-FFF2-40B4-BE49-F238E27FC236}">
                <a16:creationId xmlns:a16="http://schemas.microsoft.com/office/drawing/2014/main" id="{A3E817D8-5FC2-4092-826A-96DD65D74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92799" y="-823417"/>
            <a:ext cx="3225064" cy="2993395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88D23458-4D47-48E6-AB53-59449C52B01D}"/>
              </a:ext>
            </a:extLst>
          </p:cNvPr>
          <p:cNvSpPr/>
          <p:nvPr/>
        </p:nvSpPr>
        <p:spPr>
          <a:xfrm>
            <a:off x="299358" y="283028"/>
            <a:ext cx="1556657" cy="6574971"/>
          </a:xfrm>
          <a:prstGeom prst="rect">
            <a:avLst/>
          </a:prstGeom>
          <a:solidFill>
            <a:srgbClr val="FFE9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8457D263-896D-42A7-B9B4-B0DC0100C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7" y="393450"/>
            <a:ext cx="4361623" cy="5696813"/>
          </a:xfrm>
          <a:prstGeom prst="rect">
            <a:avLst/>
          </a:prstGeom>
        </p:spPr>
      </p:pic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C303BC15-70F4-44A0-A210-FD04F8AE899B}"/>
              </a:ext>
            </a:extLst>
          </p:cNvPr>
          <p:cNvSpPr/>
          <p:nvPr/>
        </p:nvSpPr>
        <p:spPr>
          <a:xfrm>
            <a:off x="0" y="0"/>
            <a:ext cx="12192000" cy="283029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416F9EDE-1ADB-4C12-8B79-2EA5C19F1A8D}"/>
              </a:ext>
            </a:extLst>
          </p:cNvPr>
          <p:cNvSpPr/>
          <p:nvPr/>
        </p:nvSpPr>
        <p:spPr>
          <a:xfrm>
            <a:off x="4953000" y="2887681"/>
            <a:ext cx="7239000" cy="3970318"/>
          </a:xfrm>
          <a:prstGeom prst="rect">
            <a:avLst/>
          </a:prstGeom>
          <a:solidFill>
            <a:srgbClr val="FFEE8B"/>
          </a:solidFill>
          <a:ln>
            <a:solidFill>
              <a:srgbClr val="FFEE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CFCD7B6E-5473-46D8-822F-7A45FD6855A5}"/>
              </a:ext>
            </a:extLst>
          </p:cNvPr>
          <p:cNvSpPr/>
          <p:nvPr/>
        </p:nvSpPr>
        <p:spPr>
          <a:xfrm>
            <a:off x="122465" y="5684136"/>
            <a:ext cx="4985658" cy="812254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400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นางกัญจนา สมชาติ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276A1A83-BF31-4B3F-A8D7-614AFA85A42D}"/>
              </a:ext>
            </a:extLst>
          </p:cNvPr>
          <p:cNvSpPr txBox="1"/>
          <p:nvPr/>
        </p:nvSpPr>
        <p:spPr>
          <a:xfrm>
            <a:off x="4525736" y="387816"/>
            <a:ext cx="6591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4800" b="1" dirty="0">
                <a:latin typeface="DB EuroThai X DemiExt" panose="02000703000000020004" pitchFamily="2" charset="-34"/>
                <a:cs typeface="DB EuroThai X DemiExt" panose="02000703000000020004" pitchFamily="2" charset="-34"/>
              </a:rPr>
              <a:t>ผู้บริหารสถานศึกษา</a:t>
            </a: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51686D5B-70C4-4751-9CC2-BA425BA61BE1}"/>
              </a:ext>
            </a:extLst>
          </p:cNvPr>
          <p:cNvSpPr txBox="1"/>
          <p:nvPr/>
        </p:nvSpPr>
        <p:spPr>
          <a:xfrm>
            <a:off x="5312228" y="1218813"/>
            <a:ext cx="54782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นางกัญจนา	สมชาติ</a:t>
            </a:r>
          </a:p>
          <a:p>
            <a:r>
              <a:rPr lang="th-TH" sz="3200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ตำแหน่ง  	</a:t>
            </a:r>
            <a:r>
              <a:rPr lang="th-TH" sz="3200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ผู้อำนวยการโรงเรียน</a:t>
            </a:r>
          </a:p>
          <a:p>
            <a:r>
              <a:rPr lang="th-TH" sz="3200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วิทยฐานะ 	</a:t>
            </a:r>
            <a:r>
              <a:rPr lang="th-TH" sz="3200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ชำนาญการพิเศษ</a:t>
            </a:r>
          </a:p>
        </p:txBody>
      </p:sp>
      <p:sp>
        <p:nvSpPr>
          <p:cNvPr id="18" name="กล่องข้อความ 17">
            <a:extLst>
              <a:ext uri="{FF2B5EF4-FFF2-40B4-BE49-F238E27FC236}">
                <a16:creationId xmlns:a16="http://schemas.microsoft.com/office/drawing/2014/main" id="{297A05C5-8DC6-4548-9A8B-76121D3E3855}"/>
              </a:ext>
            </a:extLst>
          </p:cNvPr>
          <p:cNvSpPr txBox="1"/>
          <p:nvPr/>
        </p:nvSpPr>
        <p:spPr>
          <a:xfrm>
            <a:off x="5373422" y="3241856"/>
            <a:ext cx="625392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วุฒิการศึกษา 	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ปริญญาโท</a:t>
            </a:r>
          </a:p>
          <a:p>
            <a:r>
              <a:rPr lang="th-TH" b="1" dirty="0" err="1">
                <a:latin typeface="TH NiramitIT๙" panose="02000506000000020004" pitchFamily="2" charset="-34"/>
                <a:cs typeface="TH NiramitIT๙" panose="02000506000000020004" pitchFamily="2" charset="-34"/>
              </a:rPr>
              <a:t>ศษ</a:t>
            </a:r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.ม.  		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ศึกษา</a:t>
            </a:r>
            <a:r>
              <a:rPr lang="th-TH" dirty="0" err="1">
                <a:latin typeface="TH NiramitIT๙" panose="02000506000000020004" pitchFamily="2" charset="-34"/>
                <a:cs typeface="TH NiramitIT๙" panose="02000506000000020004" pitchFamily="2" charset="-34"/>
              </a:rPr>
              <a:t>ศาส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ตรมหาบัณฑิต</a:t>
            </a:r>
          </a:p>
          <a:p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วิชาเอก  	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การบริหารการศึกษา</a:t>
            </a:r>
          </a:p>
          <a:p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สถาบัน 		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มหาวิทยาลัยสงขลานครินทร์</a:t>
            </a:r>
          </a:p>
          <a:p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   </a:t>
            </a:r>
          </a:p>
          <a:p>
            <a:r>
              <a:rPr lang="th-TH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โทรศัพท์ 	</a:t>
            </a:r>
            <a:r>
              <a:rPr lang="th-TH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097 998 5729</a:t>
            </a:r>
          </a:p>
          <a:p>
            <a:r>
              <a:rPr lang="en-US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Email 		</a:t>
            </a:r>
            <a:r>
              <a:rPr lang="en-US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kanjana.somchart@gmail.com</a:t>
            </a:r>
            <a:r>
              <a:rPr lang="en-US" b="1" dirty="0">
                <a:latin typeface="TH NiramitIT๙" panose="02000506000000020004" pitchFamily="2" charset="-34"/>
                <a:cs typeface="TH NiramitIT๙" panose="02000506000000020004" pitchFamily="2" charset="-34"/>
              </a:rPr>
              <a:t>		</a:t>
            </a:r>
            <a:endParaRPr lang="th-TH" sz="2400" dirty="0">
              <a:latin typeface="TH NiramitIT๙" panose="02000506000000020004" pitchFamily="2" charset="-34"/>
              <a:cs typeface="TH NiramitIT๙" panose="02000506000000020004" pitchFamily="2" charset="-34"/>
            </a:endParaRPr>
          </a:p>
        </p:txBody>
      </p:sp>
      <p:sp>
        <p:nvSpPr>
          <p:cNvPr id="21" name="สี่เหลี่ยมผืนผ้า 20">
            <a:extLst>
              <a:ext uri="{FF2B5EF4-FFF2-40B4-BE49-F238E27FC236}">
                <a16:creationId xmlns:a16="http://schemas.microsoft.com/office/drawing/2014/main" id="{79E6973B-3578-42AB-B666-444419D509A8}"/>
              </a:ext>
            </a:extLst>
          </p:cNvPr>
          <p:cNvSpPr/>
          <p:nvPr/>
        </p:nvSpPr>
        <p:spPr>
          <a:xfrm>
            <a:off x="4994502" y="5199636"/>
            <a:ext cx="7011759" cy="122891"/>
          </a:xfrm>
          <a:prstGeom prst="rect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276264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60</Words>
  <Application>Microsoft Office PowerPoint</Application>
  <PresentationFormat>แบบจอกว้าง</PresentationFormat>
  <Paragraphs>12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DB EuroThai X DemiExt</vt:lpstr>
      <vt:lpstr>TH NiramitIT๙</vt:lpstr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polla polla</dc:creator>
  <cp:lastModifiedBy>User</cp:lastModifiedBy>
  <cp:revision>99</cp:revision>
  <cp:lastPrinted>2023-10-31T02:20:06Z</cp:lastPrinted>
  <dcterms:created xsi:type="dcterms:W3CDTF">2022-08-24T08:45:18Z</dcterms:created>
  <dcterms:modified xsi:type="dcterms:W3CDTF">2023-10-31T07:35:23Z</dcterms:modified>
</cp:coreProperties>
</file>